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5"/>
  </p:notesMasterIdLst>
  <p:sldIdLst>
    <p:sldId id="256" r:id="rId2"/>
    <p:sldId id="257" r:id="rId3"/>
    <p:sldId id="279" r:id="rId4"/>
    <p:sldId id="272" r:id="rId5"/>
    <p:sldId id="277" r:id="rId6"/>
    <p:sldId id="271" r:id="rId7"/>
    <p:sldId id="264" r:id="rId8"/>
    <p:sldId id="274" r:id="rId9"/>
    <p:sldId id="261" r:id="rId10"/>
    <p:sldId id="280" r:id="rId11"/>
    <p:sldId id="278" r:id="rId12"/>
    <p:sldId id="27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ia scheideman" initials="ms" lastIdx="2" clrIdx="0">
    <p:extLst>
      <p:ext uri="{19B8F6BF-5375-455C-9EA6-DF929625EA0E}">
        <p15:presenceInfo xmlns:p15="http://schemas.microsoft.com/office/powerpoint/2012/main" userId="6f481a02e59eaa4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7A"/>
    <a:srgbClr val="FF9900"/>
    <a:srgbClr val="4472C4"/>
    <a:srgbClr val="00518E"/>
    <a:srgbClr val="E6AF00"/>
    <a:srgbClr val="008FFA"/>
    <a:srgbClr val="653903"/>
    <a:srgbClr val="864B04"/>
    <a:srgbClr val="B364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9" autoAdjust="0"/>
    <p:restoredTop sz="45599" autoAdjust="0"/>
  </p:normalViewPr>
  <p:slideViewPr>
    <p:cSldViewPr snapToGrid="0">
      <p:cViewPr varScale="1">
        <p:scale>
          <a:sx n="38" d="100"/>
          <a:sy n="38" d="100"/>
        </p:scale>
        <p:origin x="2256" y="60"/>
      </p:cViewPr>
      <p:guideLst/>
    </p:cSldViewPr>
  </p:slideViewPr>
  <p:notesTextViewPr>
    <p:cViewPr>
      <p:scale>
        <a:sx n="3" d="2"/>
        <a:sy n="3" d="2"/>
      </p:scale>
      <p:origin x="0" y="0"/>
    </p:cViewPr>
  </p:notesTextViewPr>
  <p:notesViewPr>
    <p:cSldViewPr snapToGrid="0">
      <p:cViewPr varScale="1">
        <p:scale>
          <a:sx n="68" d="100"/>
          <a:sy n="68" d="100"/>
        </p:scale>
        <p:origin x="79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ia scheideman" userId="6f481a02e59eaa42" providerId="LiveId" clId="{38C71F59-5F2B-4BF1-89AC-5A06127F49C6}"/>
    <pc:docChg chg="modSld">
      <pc:chgData name="marcia scheideman" userId="6f481a02e59eaa42" providerId="LiveId" clId="{38C71F59-5F2B-4BF1-89AC-5A06127F49C6}" dt="2021-03-20T00:44:59.555" v="48" actId="20577"/>
      <pc:docMkLst>
        <pc:docMk/>
      </pc:docMkLst>
      <pc:sldChg chg="modNotes">
        <pc:chgData name="marcia scheideman" userId="6f481a02e59eaa42" providerId="LiveId" clId="{38C71F59-5F2B-4BF1-89AC-5A06127F49C6}" dt="2021-03-20T00:44:59.555" v="48" actId="20577"/>
        <pc:sldMkLst>
          <pc:docMk/>
          <pc:sldMk cId="1978847406" sldId="276"/>
        </pc:sldMkLst>
      </pc:sldChg>
      <pc:sldChg chg="modNotes">
        <pc:chgData name="marcia scheideman" userId="6f481a02e59eaa42" providerId="LiveId" clId="{38C71F59-5F2B-4BF1-89AC-5A06127F49C6}" dt="2021-03-20T00:36:38.183" v="1" actId="20577"/>
        <pc:sldMkLst>
          <pc:docMk/>
          <pc:sldMk cId="2265500451" sldId="278"/>
        </pc:sldMkLst>
      </pc:sldChg>
    </pc:docChg>
  </pc:docChgLst>
</pc:chgInfo>
</file>

<file path=ppt/diagrams/_rels/data5.xml.rels><?xml version="1.0" encoding="UTF-8" standalone="yes"?>
<Relationships xmlns="http://schemas.openxmlformats.org/package/2006/relationships"><Relationship Id="rId1" Type="http://schemas.openxmlformats.org/officeDocument/2006/relationships/image" Target="../media/image4.svg"/></Relationships>
</file>

<file path=ppt/diagrams/_rels/data6.xml.rels><?xml version="1.0" encoding="UTF-8" standalone="yes"?>
<Relationships xmlns="http://schemas.openxmlformats.org/package/2006/relationships"><Relationship Id="rId1" Type="http://schemas.openxmlformats.org/officeDocument/2006/relationships/image" Target="../media/image4.svg"/></Relationships>
</file>

<file path=ppt/diagrams/_rels/data7.xml.rels><?xml version="1.0" encoding="UTF-8" standalone="yes"?>
<Relationships xmlns="http://schemas.openxmlformats.org/package/2006/relationships"><Relationship Id="rId1" Type="http://schemas.openxmlformats.org/officeDocument/2006/relationships/image" Target="../media/image5.svg"/></Relationships>
</file>

<file path=ppt/diagrams/_rels/drawing5.xml.rels><?xml version="1.0" encoding="UTF-8" standalone="yes"?>
<Relationships xmlns="http://schemas.openxmlformats.org/package/2006/relationships"><Relationship Id="rId1" Type="http://schemas.openxmlformats.org/officeDocument/2006/relationships/image" Target="../media/image4.svg"/></Relationships>
</file>

<file path=ppt/diagrams/_rels/drawing6.xml.rels><?xml version="1.0" encoding="UTF-8" standalone="yes"?>
<Relationships xmlns="http://schemas.openxmlformats.org/package/2006/relationships"><Relationship Id="rId1" Type="http://schemas.openxmlformats.org/officeDocument/2006/relationships/image" Target="../media/image4.svg"/></Relationships>
</file>

<file path=ppt/diagrams/_rels/drawing7.xml.rels><?xml version="1.0" encoding="UTF-8" standalone="yes"?>
<Relationships xmlns="http://schemas.openxmlformats.org/package/2006/relationships"><Relationship Id="rId1"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344E73-D929-4B02-BF71-DFAC7463FCF7}" type="doc">
      <dgm:prSet loTypeId="urn:microsoft.com/office/officeart/2005/8/layout/vList5" loCatId="list" qsTypeId="urn:microsoft.com/office/officeart/2005/8/quickstyle/simple1" qsCatId="simple" csTypeId="urn:microsoft.com/office/officeart/2005/8/colors/accent1_4" csCatId="accent1" phldr="1"/>
      <dgm:spPr/>
      <dgm:t>
        <a:bodyPr/>
        <a:lstStyle/>
        <a:p>
          <a:endParaRPr lang="en-US"/>
        </a:p>
      </dgm:t>
    </dgm:pt>
    <dgm:pt modelId="{9210CEAA-B8D5-4C25-8152-7B94741A64DF}">
      <dgm:prSet/>
      <dgm:spPr>
        <a:solidFill>
          <a:srgbClr val="4472C4"/>
        </a:solidFill>
      </dgm:spPr>
      <dgm:t>
        <a:bodyPr/>
        <a:lstStyle/>
        <a:p>
          <a:r>
            <a:rPr lang="en-US" b="1" dirty="0">
              <a:solidFill>
                <a:schemeClr val="bg1"/>
              </a:solidFill>
            </a:rPr>
            <a:t>Discuss</a:t>
          </a:r>
        </a:p>
      </dgm:t>
    </dgm:pt>
    <dgm:pt modelId="{3F0FF76A-7952-415E-9EC6-3D370DEFEA28}" type="parTrans" cxnId="{1994B01F-6297-42C1-BC26-0D9CA9456809}">
      <dgm:prSet/>
      <dgm:spPr/>
      <dgm:t>
        <a:bodyPr/>
        <a:lstStyle/>
        <a:p>
          <a:endParaRPr lang="en-US"/>
        </a:p>
      </dgm:t>
    </dgm:pt>
    <dgm:pt modelId="{33E8EFD6-3DC1-4921-9EB5-EBFD61C24401}" type="sibTrans" cxnId="{1994B01F-6297-42C1-BC26-0D9CA9456809}">
      <dgm:prSet/>
      <dgm:spPr/>
      <dgm:t>
        <a:bodyPr/>
        <a:lstStyle/>
        <a:p>
          <a:endParaRPr lang="en-US"/>
        </a:p>
      </dgm:t>
    </dgm:pt>
    <dgm:pt modelId="{482EA5C9-50AA-4247-AE5D-03F47419B2BA}">
      <dgm:prSet/>
      <dgm:spPr>
        <a:solidFill>
          <a:schemeClr val="accent6">
            <a:lumMod val="60000"/>
            <a:lumOff val="40000"/>
            <a:alpha val="90000"/>
          </a:schemeClr>
        </a:solidFill>
      </dgm:spPr>
      <dgm:t>
        <a:bodyPr/>
        <a:lstStyle/>
        <a:p>
          <a:r>
            <a:rPr lang="en-US" b="1" dirty="0"/>
            <a:t>Discuss the Purpose of Rotary</a:t>
          </a:r>
        </a:p>
      </dgm:t>
    </dgm:pt>
    <dgm:pt modelId="{A66C0BD4-C7FD-4216-BFBE-0493223D4A4A}" type="parTrans" cxnId="{CC167745-94F7-44E3-9E36-57134F77BE7A}">
      <dgm:prSet/>
      <dgm:spPr/>
      <dgm:t>
        <a:bodyPr/>
        <a:lstStyle/>
        <a:p>
          <a:endParaRPr lang="en-US"/>
        </a:p>
      </dgm:t>
    </dgm:pt>
    <dgm:pt modelId="{63811482-70E1-4EE3-AAC4-E6FADAF22A39}" type="sibTrans" cxnId="{CC167745-94F7-44E3-9E36-57134F77BE7A}">
      <dgm:prSet/>
      <dgm:spPr/>
      <dgm:t>
        <a:bodyPr/>
        <a:lstStyle/>
        <a:p>
          <a:endParaRPr lang="en-US"/>
        </a:p>
      </dgm:t>
    </dgm:pt>
    <dgm:pt modelId="{9FB284F5-5068-409D-AF9B-0334766B6CEF}">
      <dgm:prSet/>
      <dgm:spPr>
        <a:solidFill>
          <a:srgbClr val="4472C4"/>
        </a:solidFill>
      </dgm:spPr>
      <dgm:t>
        <a:bodyPr/>
        <a:lstStyle/>
        <a:p>
          <a:r>
            <a:rPr lang="en-US" b="1" dirty="0">
              <a:solidFill>
                <a:schemeClr val="bg1"/>
              </a:solidFill>
            </a:rPr>
            <a:t>Understand</a:t>
          </a:r>
        </a:p>
      </dgm:t>
    </dgm:pt>
    <dgm:pt modelId="{56673E30-6FBB-47A1-B1A8-510B91D8C5B0}" type="parTrans" cxnId="{21EE7CEC-6B28-4377-A7BA-C04FF1D6A82E}">
      <dgm:prSet/>
      <dgm:spPr/>
      <dgm:t>
        <a:bodyPr/>
        <a:lstStyle/>
        <a:p>
          <a:endParaRPr lang="en-US"/>
        </a:p>
      </dgm:t>
    </dgm:pt>
    <dgm:pt modelId="{1D6D551F-B4CD-4430-9958-C9061CAE7ECF}" type="sibTrans" cxnId="{21EE7CEC-6B28-4377-A7BA-C04FF1D6A82E}">
      <dgm:prSet/>
      <dgm:spPr/>
      <dgm:t>
        <a:bodyPr/>
        <a:lstStyle/>
        <a:p>
          <a:endParaRPr lang="en-US"/>
        </a:p>
      </dgm:t>
    </dgm:pt>
    <dgm:pt modelId="{9BF04F2F-9D4D-4A98-A5BC-A0453CEAD843}">
      <dgm:prSet/>
      <dgm:spPr>
        <a:solidFill>
          <a:srgbClr val="FF9900">
            <a:alpha val="90000"/>
          </a:srgbClr>
        </a:solidFill>
      </dgm:spPr>
      <dgm:t>
        <a:bodyPr/>
        <a:lstStyle/>
        <a:p>
          <a:r>
            <a:rPr lang="en-US" b="1" dirty="0"/>
            <a:t>Understand the Layers of Our Organization</a:t>
          </a:r>
        </a:p>
      </dgm:t>
    </dgm:pt>
    <dgm:pt modelId="{1E2A6FB6-0C0E-47D0-8F51-3F226DACD149}" type="parTrans" cxnId="{F9C45E0E-CD54-4FE1-AE12-DBDACBB91AD9}">
      <dgm:prSet/>
      <dgm:spPr/>
      <dgm:t>
        <a:bodyPr/>
        <a:lstStyle/>
        <a:p>
          <a:endParaRPr lang="en-US"/>
        </a:p>
      </dgm:t>
    </dgm:pt>
    <dgm:pt modelId="{C087C914-1107-41AA-9ABA-906145C165A8}" type="sibTrans" cxnId="{F9C45E0E-CD54-4FE1-AE12-DBDACBB91AD9}">
      <dgm:prSet/>
      <dgm:spPr/>
      <dgm:t>
        <a:bodyPr/>
        <a:lstStyle/>
        <a:p>
          <a:endParaRPr lang="en-US"/>
        </a:p>
      </dgm:t>
    </dgm:pt>
    <dgm:pt modelId="{7ECDE712-87B3-4652-857A-0A8533375BDE}">
      <dgm:prSet/>
      <dgm:spPr>
        <a:solidFill>
          <a:srgbClr val="4472C4"/>
        </a:solidFill>
      </dgm:spPr>
      <dgm:t>
        <a:bodyPr/>
        <a:lstStyle/>
        <a:p>
          <a:r>
            <a:rPr lang="en-US" b="1" dirty="0">
              <a:solidFill>
                <a:schemeClr val="bg1"/>
              </a:solidFill>
            </a:rPr>
            <a:t>Learn</a:t>
          </a:r>
        </a:p>
      </dgm:t>
    </dgm:pt>
    <dgm:pt modelId="{24A1B4BC-4A46-4F8D-B106-8F139B7D7D4A}" type="parTrans" cxnId="{7B61F36E-BE7D-4851-98C5-5A618E310F2E}">
      <dgm:prSet/>
      <dgm:spPr/>
      <dgm:t>
        <a:bodyPr/>
        <a:lstStyle/>
        <a:p>
          <a:endParaRPr lang="en-US"/>
        </a:p>
      </dgm:t>
    </dgm:pt>
    <dgm:pt modelId="{2D64A7E4-1C41-4817-AD71-E20CB34E145F}" type="sibTrans" cxnId="{7B61F36E-BE7D-4851-98C5-5A618E310F2E}">
      <dgm:prSet/>
      <dgm:spPr/>
      <dgm:t>
        <a:bodyPr/>
        <a:lstStyle/>
        <a:p>
          <a:endParaRPr lang="en-US"/>
        </a:p>
      </dgm:t>
    </dgm:pt>
    <dgm:pt modelId="{CAEDE69D-798B-4E27-94A4-5BAB20986372}">
      <dgm:prSet/>
      <dgm:spPr>
        <a:solidFill>
          <a:srgbClr val="FFC000">
            <a:alpha val="90000"/>
          </a:srgbClr>
        </a:solidFill>
      </dgm:spPr>
      <dgm:t>
        <a:bodyPr/>
        <a:lstStyle/>
        <a:p>
          <a:r>
            <a:rPr lang="en-US" b="1" dirty="0"/>
            <a:t>Learn how People at Each Level of Rotary Can Help Your Club</a:t>
          </a:r>
        </a:p>
      </dgm:t>
    </dgm:pt>
    <dgm:pt modelId="{FF3BCC13-6E75-4CF8-A23D-9AE4EEB7B4F1}" type="parTrans" cxnId="{3F64F421-7A9F-44A0-B9D5-E16D8427D0B1}">
      <dgm:prSet/>
      <dgm:spPr/>
      <dgm:t>
        <a:bodyPr/>
        <a:lstStyle/>
        <a:p>
          <a:endParaRPr lang="en-US"/>
        </a:p>
      </dgm:t>
    </dgm:pt>
    <dgm:pt modelId="{9B3BC99D-1AA5-4766-A5E6-E923F0C41787}" type="sibTrans" cxnId="{3F64F421-7A9F-44A0-B9D5-E16D8427D0B1}">
      <dgm:prSet/>
      <dgm:spPr/>
      <dgm:t>
        <a:bodyPr/>
        <a:lstStyle/>
        <a:p>
          <a:endParaRPr lang="en-US"/>
        </a:p>
      </dgm:t>
    </dgm:pt>
    <dgm:pt modelId="{0490D739-E991-43AC-BBD6-A970952A6B0B}" type="pres">
      <dgm:prSet presAssocID="{B4344E73-D929-4B02-BF71-DFAC7463FCF7}" presName="Name0" presStyleCnt="0">
        <dgm:presLayoutVars>
          <dgm:dir/>
          <dgm:animLvl val="lvl"/>
          <dgm:resizeHandles val="exact"/>
        </dgm:presLayoutVars>
      </dgm:prSet>
      <dgm:spPr/>
    </dgm:pt>
    <dgm:pt modelId="{D6BB4813-4946-493A-8524-512B158E85AC}" type="pres">
      <dgm:prSet presAssocID="{9210CEAA-B8D5-4C25-8152-7B94741A64DF}" presName="linNode" presStyleCnt="0"/>
      <dgm:spPr/>
    </dgm:pt>
    <dgm:pt modelId="{F1069E51-B401-409E-B795-A9ED2545A7E3}" type="pres">
      <dgm:prSet presAssocID="{9210CEAA-B8D5-4C25-8152-7B94741A64DF}" presName="parentText" presStyleLbl="node1" presStyleIdx="0" presStyleCnt="3">
        <dgm:presLayoutVars>
          <dgm:chMax val="1"/>
          <dgm:bulletEnabled val="1"/>
        </dgm:presLayoutVars>
      </dgm:prSet>
      <dgm:spPr/>
    </dgm:pt>
    <dgm:pt modelId="{B9384876-DD75-4736-986E-4C478F499662}" type="pres">
      <dgm:prSet presAssocID="{9210CEAA-B8D5-4C25-8152-7B94741A64DF}" presName="descendantText" presStyleLbl="alignAccFollowNode1" presStyleIdx="0" presStyleCnt="3" custScaleY="120451" custLinFactNeighborY="0">
        <dgm:presLayoutVars>
          <dgm:bulletEnabled val="1"/>
        </dgm:presLayoutVars>
      </dgm:prSet>
      <dgm:spPr/>
    </dgm:pt>
    <dgm:pt modelId="{7A188B91-C6F3-4D73-A23A-92FDE5469B83}" type="pres">
      <dgm:prSet presAssocID="{33E8EFD6-3DC1-4921-9EB5-EBFD61C24401}" presName="sp" presStyleCnt="0"/>
      <dgm:spPr/>
    </dgm:pt>
    <dgm:pt modelId="{E6E9216B-6218-4685-A9A6-CAF4B05821B4}" type="pres">
      <dgm:prSet presAssocID="{9FB284F5-5068-409D-AF9B-0334766B6CEF}" presName="linNode" presStyleCnt="0"/>
      <dgm:spPr/>
    </dgm:pt>
    <dgm:pt modelId="{2C53ADA5-A783-40E2-86FB-B2BFC81FCD72}" type="pres">
      <dgm:prSet presAssocID="{9FB284F5-5068-409D-AF9B-0334766B6CEF}" presName="parentText" presStyleLbl="node1" presStyleIdx="1" presStyleCnt="3">
        <dgm:presLayoutVars>
          <dgm:chMax val="1"/>
          <dgm:bulletEnabled val="1"/>
        </dgm:presLayoutVars>
      </dgm:prSet>
      <dgm:spPr/>
    </dgm:pt>
    <dgm:pt modelId="{7C3DBAC7-130C-4466-9EBE-92072D697F6C}" type="pres">
      <dgm:prSet presAssocID="{9FB284F5-5068-409D-AF9B-0334766B6CEF}" presName="descendantText" presStyleLbl="alignAccFollowNode1" presStyleIdx="1" presStyleCnt="3" custScaleY="123241">
        <dgm:presLayoutVars>
          <dgm:bulletEnabled val="1"/>
        </dgm:presLayoutVars>
      </dgm:prSet>
      <dgm:spPr/>
    </dgm:pt>
    <dgm:pt modelId="{87066D18-E9BB-43C8-80AD-D6BE4A4CC069}" type="pres">
      <dgm:prSet presAssocID="{1D6D551F-B4CD-4430-9958-C9061CAE7ECF}" presName="sp" presStyleCnt="0"/>
      <dgm:spPr/>
    </dgm:pt>
    <dgm:pt modelId="{28E7A691-B402-410F-9214-82744B5B764D}" type="pres">
      <dgm:prSet presAssocID="{7ECDE712-87B3-4652-857A-0A8533375BDE}" presName="linNode" presStyleCnt="0"/>
      <dgm:spPr/>
    </dgm:pt>
    <dgm:pt modelId="{FAA6C9B8-0DCD-43B9-AEC9-20A246321564}" type="pres">
      <dgm:prSet presAssocID="{7ECDE712-87B3-4652-857A-0A8533375BDE}" presName="parentText" presStyleLbl="node1" presStyleIdx="2" presStyleCnt="3">
        <dgm:presLayoutVars>
          <dgm:chMax val="1"/>
          <dgm:bulletEnabled val="1"/>
        </dgm:presLayoutVars>
      </dgm:prSet>
      <dgm:spPr/>
    </dgm:pt>
    <dgm:pt modelId="{B0D4055A-D3A2-400F-8A3C-4910F3FF0C40}" type="pres">
      <dgm:prSet presAssocID="{7ECDE712-87B3-4652-857A-0A8533375BDE}" presName="descendantText" presStyleLbl="alignAccFollowNode1" presStyleIdx="2" presStyleCnt="3" custScaleY="121475">
        <dgm:presLayoutVars>
          <dgm:bulletEnabled val="1"/>
        </dgm:presLayoutVars>
      </dgm:prSet>
      <dgm:spPr/>
    </dgm:pt>
  </dgm:ptLst>
  <dgm:cxnLst>
    <dgm:cxn modelId="{F9C45E0E-CD54-4FE1-AE12-DBDACBB91AD9}" srcId="{9FB284F5-5068-409D-AF9B-0334766B6CEF}" destId="{9BF04F2F-9D4D-4A98-A5BC-A0453CEAD843}" srcOrd="0" destOrd="0" parTransId="{1E2A6FB6-0C0E-47D0-8F51-3F226DACD149}" sibTransId="{C087C914-1107-41AA-9ABA-906145C165A8}"/>
    <dgm:cxn modelId="{1994B01F-6297-42C1-BC26-0D9CA9456809}" srcId="{B4344E73-D929-4B02-BF71-DFAC7463FCF7}" destId="{9210CEAA-B8D5-4C25-8152-7B94741A64DF}" srcOrd="0" destOrd="0" parTransId="{3F0FF76A-7952-415E-9EC6-3D370DEFEA28}" sibTransId="{33E8EFD6-3DC1-4921-9EB5-EBFD61C24401}"/>
    <dgm:cxn modelId="{3F64F421-7A9F-44A0-B9D5-E16D8427D0B1}" srcId="{7ECDE712-87B3-4652-857A-0A8533375BDE}" destId="{CAEDE69D-798B-4E27-94A4-5BAB20986372}" srcOrd="0" destOrd="0" parTransId="{FF3BCC13-6E75-4CF8-A23D-9AE4EEB7B4F1}" sibTransId="{9B3BC99D-1AA5-4766-A5E6-E923F0C41787}"/>
    <dgm:cxn modelId="{02241B5B-BA87-4EA3-A925-CCDE258D82CB}" type="presOf" srcId="{B4344E73-D929-4B02-BF71-DFAC7463FCF7}" destId="{0490D739-E991-43AC-BBD6-A970952A6B0B}" srcOrd="0" destOrd="0" presId="urn:microsoft.com/office/officeart/2005/8/layout/vList5"/>
    <dgm:cxn modelId="{CC167745-94F7-44E3-9E36-57134F77BE7A}" srcId="{9210CEAA-B8D5-4C25-8152-7B94741A64DF}" destId="{482EA5C9-50AA-4247-AE5D-03F47419B2BA}" srcOrd="0" destOrd="0" parTransId="{A66C0BD4-C7FD-4216-BFBE-0493223D4A4A}" sibTransId="{63811482-70E1-4EE3-AAC4-E6FADAF22A39}"/>
    <dgm:cxn modelId="{7B61F36E-BE7D-4851-98C5-5A618E310F2E}" srcId="{B4344E73-D929-4B02-BF71-DFAC7463FCF7}" destId="{7ECDE712-87B3-4652-857A-0A8533375BDE}" srcOrd="2" destOrd="0" parTransId="{24A1B4BC-4A46-4F8D-B106-8F139B7D7D4A}" sibTransId="{2D64A7E4-1C41-4817-AD71-E20CB34E145F}"/>
    <dgm:cxn modelId="{0359DD58-6A15-4749-81B4-06C7D1B9D9D9}" type="presOf" srcId="{9210CEAA-B8D5-4C25-8152-7B94741A64DF}" destId="{F1069E51-B401-409E-B795-A9ED2545A7E3}" srcOrd="0" destOrd="0" presId="urn:microsoft.com/office/officeart/2005/8/layout/vList5"/>
    <dgm:cxn modelId="{69229C92-3BB7-4C0B-BBF0-761F6C6C519D}" type="presOf" srcId="{482EA5C9-50AA-4247-AE5D-03F47419B2BA}" destId="{B9384876-DD75-4736-986E-4C478F499662}" srcOrd="0" destOrd="0" presId="urn:microsoft.com/office/officeart/2005/8/layout/vList5"/>
    <dgm:cxn modelId="{9E21E99E-13A4-407B-8035-93B0B0E68070}" type="presOf" srcId="{9FB284F5-5068-409D-AF9B-0334766B6CEF}" destId="{2C53ADA5-A783-40E2-86FB-B2BFC81FCD72}" srcOrd="0" destOrd="0" presId="urn:microsoft.com/office/officeart/2005/8/layout/vList5"/>
    <dgm:cxn modelId="{8048C3BF-DB13-466E-9B27-E9F0848CED7B}" type="presOf" srcId="{7ECDE712-87B3-4652-857A-0A8533375BDE}" destId="{FAA6C9B8-0DCD-43B9-AEC9-20A246321564}" srcOrd="0" destOrd="0" presId="urn:microsoft.com/office/officeart/2005/8/layout/vList5"/>
    <dgm:cxn modelId="{57F1D4DA-19A7-4971-A625-EF72A308D575}" type="presOf" srcId="{9BF04F2F-9D4D-4A98-A5BC-A0453CEAD843}" destId="{7C3DBAC7-130C-4466-9EBE-92072D697F6C}" srcOrd="0" destOrd="0" presId="urn:microsoft.com/office/officeart/2005/8/layout/vList5"/>
    <dgm:cxn modelId="{21EE7CEC-6B28-4377-A7BA-C04FF1D6A82E}" srcId="{B4344E73-D929-4B02-BF71-DFAC7463FCF7}" destId="{9FB284F5-5068-409D-AF9B-0334766B6CEF}" srcOrd="1" destOrd="0" parTransId="{56673E30-6FBB-47A1-B1A8-510B91D8C5B0}" sibTransId="{1D6D551F-B4CD-4430-9958-C9061CAE7ECF}"/>
    <dgm:cxn modelId="{67AE76F1-146C-4C54-BB2D-805384A1837C}" type="presOf" srcId="{CAEDE69D-798B-4E27-94A4-5BAB20986372}" destId="{B0D4055A-D3A2-400F-8A3C-4910F3FF0C40}" srcOrd="0" destOrd="0" presId="urn:microsoft.com/office/officeart/2005/8/layout/vList5"/>
    <dgm:cxn modelId="{0F6958D1-F077-4371-9C6A-8C13955A345C}" type="presParOf" srcId="{0490D739-E991-43AC-BBD6-A970952A6B0B}" destId="{D6BB4813-4946-493A-8524-512B158E85AC}" srcOrd="0" destOrd="0" presId="urn:microsoft.com/office/officeart/2005/8/layout/vList5"/>
    <dgm:cxn modelId="{1971B9B7-133B-4FDF-B8F6-8C535ECDA64A}" type="presParOf" srcId="{D6BB4813-4946-493A-8524-512B158E85AC}" destId="{F1069E51-B401-409E-B795-A9ED2545A7E3}" srcOrd="0" destOrd="0" presId="urn:microsoft.com/office/officeart/2005/8/layout/vList5"/>
    <dgm:cxn modelId="{775AC93A-1344-4923-8B98-0DB87A50CC58}" type="presParOf" srcId="{D6BB4813-4946-493A-8524-512B158E85AC}" destId="{B9384876-DD75-4736-986E-4C478F499662}" srcOrd="1" destOrd="0" presId="urn:microsoft.com/office/officeart/2005/8/layout/vList5"/>
    <dgm:cxn modelId="{C2903618-8D07-43BA-95A7-EB5F068017F5}" type="presParOf" srcId="{0490D739-E991-43AC-BBD6-A970952A6B0B}" destId="{7A188B91-C6F3-4D73-A23A-92FDE5469B83}" srcOrd="1" destOrd="0" presId="urn:microsoft.com/office/officeart/2005/8/layout/vList5"/>
    <dgm:cxn modelId="{5116FB0B-2302-4F55-B25E-FE0AE0479B52}" type="presParOf" srcId="{0490D739-E991-43AC-BBD6-A970952A6B0B}" destId="{E6E9216B-6218-4685-A9A6-CAF4B05821B4}" srcOrd="2" destOrd="0" presId="urn:microsoft.com/office/officeart/2005/8/layout/vList5"/>
    <dgm:cxn modelId="{3AE0DBC0-20CB-4C7D-808C-C9E03BCC8152}" type="presParOf" srcId="{E6E9216B-6218-4685-A9A6-CAF4B05821B4}" destId="{2C53ADA5-A783-40E2-86FB-B2BFC81FCD72}" srcOrd="0" destOrd="0" presId="urn:microsoft.com/office/officeart/2005/8/layout/vList5"/>
    <dgm:cxn modelId="{42D42393-0878-4E85-93DD-AA7BD64EE932}" type="presParOf" srcId="{E6E9216B-6218-4685-A9A6-CAF4B05821B4}" destId="{7C3DBAC7-130C-4466-9EBE-92072D697F6C}" srcOrd="1" destOrd="0" presId="urn:microsoft.com/office/officeart/2005/8/layout/vList5"/>
    <dgm:cxn modelId="{01589044-C4EE-42C6-A103-370C570CE0FB}" type="presParOf" srcId="{0490D739-E991-43AC-BBD6-A970952A6B0B}" destId="{87066D18-E9BB-43C8-80AD-D6BE4A4CC069}" srcOrd="3" destOrd="0" presId="urn:microsoft.com/office/officeart/2005/8/layout/vList5"/>
    <dgm:cxn modelId="{08C38A53-DF94-4EAA-8C3C-08B4E002ECA3}" type="presParOf" srcId="{0490D739-E991-43AC-BBD6-A970952A6B0B}" destId="{28E7A691-B402-410F-9214-82744B5B764D}" srcOrd="4" destOrd="0" presId="urn:microsoft.com/office/officeart/2005/8/layout/vList5"/>
    <dgm:cxn modelId="{A91BECD1-4D04-42C2-A69B-70537405C869}" type="presParOf" srcId="{28E7A691-B402-410F-9214-82744B5B764D}" destId="{FAA6C9B8-0DCD-43B9-AEC9-20A246321564}" srcOrd="0" destOrd="0" presId="urn:microsoft.com/office/officeart/2005/8/layout/vList5"/>
    <dgm:cxn modelId="{A037EA72-CC09-4D73-947A-127B4069C76B}" type="presParOf" srcId="{28E7A691-B402-410F-9214-82744B5B764D}" destId="{B0D4055A-D3A2-400F-8A3C-4910F3FF0C4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845C6B-2B13-4C3F-B138-4FC888F5122E}" type="doc">
      <dgm:prSet loTypeId="urn:microsoft.com/office/officeart/2005/8/layout/arrow4" loCatId="process" qsTypeId="urn:microsoft.com/office/officeart/2005/8/quickstyle/simple1" qsCatId="simple" csTypeId="urn:microsoft.com/office/officeart/2005/8/colors/accent1_2" csCatId="accent1" phldr="1"/>
      <dgm:spPr/>
      <dgm:t>
        <a:bodyPr/>
        <a:lstStyle/>
        <a:p>
          <a:endParaRPr lang="en-US"/>
        </a:p>
      </dgm:t>
    </dgm:pt>
    <dgm:pt modelId="{E4DF87BE-1F9C-433C-BD6F-C8113C5C2D0A}">
      <dgm:prSet phldrT="[Text]" custT="1"/>
      <dgm:spPr>
        <a:scene3d>
          <a:camera prst="orthographicFront"/>
          <a:lightRig rig="threePt" dir="t"/>
        </a:scene3d>
        <a:sp3d>
          <a:bevelT prst="angle"/>
        </a:sp3d>
      </dgm:spPr>
      <dgm:t>
        <a:bodyPr/>
        <a:lstStyle/>
        <a:p>
          <a:r>
            <a:rPr lang="en-US" sz="4800" dirty="0">
              <a:solidFill>
                <a:schemeClr val="accent1">
                  <a:lumMod val="75000"/>
                </a:schemeClr>
              </a:solidFill>
            </a:rPr>
            <a:t>    Service Above Self</a:t>
          </a:r>
        </a:p>
      </dgm:t>
    </dgm:pt>
    <dgm:pt modelId="{877B84AE-3E7B-4A0D-B7A8-327D856F086C}" type="parTrans" cxnId="{A9518A6C-B22D-4B1D-854A-78D8994B95D8}">
      <dgm:prSet/>
      <dgm:spPr/>
      <dgm:t>
        <a:bodyPr/>
        <a:lstStyle/>
        <a:p>
          <a:endParaRPr lang="en-US"/>
        </a:p>
      </dgm:t>
    </dgm:pt>
    <dgm:pt modelId="{3A4230B8-5F4E-452A-94BC-15A1DF1A6472}" type="sibTrans" cxnId="{A9518A6C-B22D-4B1D-854A-78D8994B95D8}">
      <dgm:prSet/>
      <dgm:spPr/>
      <dgm:t>
        <a:bodyPr/>
        <a:lstStyle/>
        <a:p>
          <a:endParaRPr lang="en-US"/>
        </a:p>
      </dgm:t>
    </dgm:pt>
    <dgm:pt modelId="{3FDCD8B2-4C25-4E87-857A-0FB295DB074B}">
      <dgm:prSet phldrT="[Text]" custT="1"/>
      <dgm:spPr>
        <a:scene3d>
          <a:camera prst="orthographicFront"/>
          <a:lightRig rig="threePt" dir="t"/>
        </a:scene3d>
        <a:sp3d>
          <a:bevelT prst="angle"/>
        </a:sp3d>
      </dgm:spPr>
      <dgm:t>
        <a:bodyPr/>
        <a:lstStyle/>
        <a:p>
          <a:r>
            <a:rPr lang="en-US" sz="4400" dirty="0">
              <a:solidFill>
                <a:srgbClr val="00518E"/>
              </a:solidFill>
            </a:rPr>
            <a:t>4 Way Test</a:t>
          </a:r>
        </a:p>
      </dgm:t>
    </dgm:pt>
    <dgm:pt modelId="{1A96E322-54BA-4DE8-97EF-FF5E32EE7ECB}" type="parTrans" cxnId="{0CDD9C65-16B0-43EC-9AE3-E4516E3E1F3E}">
      <dgm:prSet/>
      <dgm:spPr/>
      <dgm:t>
        <a:bodyPr/>
        <a:lstStyle/>
        <a:p>
          <a:endParaRPr lang="en-US"/>
        </a:p>
      </dgm:t>
    </dgm:pt>
    <dgm:pt modelId="{5F16F3E3-1A64-4510-8875-C5AF1C27273A}" type="sibTrans" cxnId="{0CDD9C65-16B0-43EC-9AE3-E4516E3E1F3E}">
      <dgm:prSet/>
      <dgm:spPr/>
      <dgm:t>
        <a:bodyPr/>
        <a:lstStyle/>
        <a:p>
          <a:endParaRPr lang="en-US"/>
        </a:p>
      </dgm:t>
    </dgm:pt>
    <dgm:pt modelId="{DE6823B3-60FC-4DC3-BAD8-6DAD56D8B2E1}" type="pres">
      <dgm:prSet presAssocID="{F8845C6B-2B13-4C3F-B138-4FC888F5122E}" presName="compositeShape" presStyleCnt="0">
        <dgm:presLayoutVars>
          <dgm:chMax val="2"/>
          <dgm:dir/>
          <dgm:resizeHandles val="exact"/>
        </dgm:presLayoutVars>
      </dgm:prSet>
      <dgm:spPr/>
    </dgm:pt>
    <dgm:pt modelId="{A2BB3294-D5C8-4F43-9F30-C252F6168B45}" type="pres">
      <dgm:prSet presAssocID="{E4DF87BE-1F9C-433C-BD6F-C8113C5C2D0A}" presName="upArrow" presStyleLbl="node1" presStyleIdx="0" presStyleCnt="2" custAng="5400000" custScaleY="148196" custLinFactNeighborX="9490" custLinFactNeighborY="12448"/>
      <dgm:spPr>
        <a:scene3d>
          <a:camera prst="orthographicFront"/>
          <a:lightRig rig="threePt" dir="t"/>
        </a:scene3d>
        <a:sp3d>
          <a:bevelT prst="angle"/>
        </a:sp3d>
      </dgm:spPr>
    </dgm:pt>
    <dgm:pt modelId="{721C89FF-8E4C-467B-85E8-6AB70D9FBCAF}" type="pres">
      <dgm:prSet presAssocID="{E4DF87BE-1F9C-433C-BD6F-C8113C5C2D0A}" presName="upArrowText" presStyleLbl="revTx" presStyleIdx="0" presStyleCnt="2" custScaleX="110694" custScaleY="50311" custLinFactNeighborX="6264" custLinFactNeighborY="17333">
        <dgm:presLayoutVars>
          <dgm:chMax val="0"/>
          <dgm:bulletEnabled val="1"/>
        </dgm:presLayoutVars>
      </dgm:prSet>
      <dgm:spPr/>
    </dgm:pt>
    <dgm:pt modelId="{5B80CF09-0937-4A95-8A91-125035861DB9}" type="pres">
      <dgm:prSet presAssocID="{3FDCD8B2-4C25-4E87-857A-0FB295DB074B}" presName="downArrow" presStyleLbl="node1" presStyleIdx="1" presStyleCnt="2" custAng="16200000" custScaleY="167768" custLinFactNeighborX="26921" custLinFactNeighborY="-9097"/>
      <dgm:spPr>
        <a:scene3d>
          <a:camera prst="orthographicFront"/>
          <a:lightRig rig="threePt" dir="t"/>
        </a:scene3d>
        <a:sp3d>
          <a:bevelT prst="angle"/>
        </a:sp3d>
      </dgm:spPr>
    </dgm:pt>
    <dgm:pt modelId="{A5968B21-00BE-4599-99DB-DD7BEE635898}" type="pres">
      <dgm:prSet presAssocID="{3FDCD8B2-4C25-4E87-857A-0FB295DB074B}" presName="downArrowText" presStyleLbl="revTx" presStyleIdx="1" presStyleCnt="2" custScaleX="66873" custScaleY="48749" custLinFactNeighborX="8205" custLinFactNeighborY="-3809">
        <dgm:presLayoutVars>
          <dgm:chMax val="0"/>
          <dgm:bulletEnabled val="1"/>
        </dgm:presLayoutVars>
      </dgm:prSet>
      <dgm:spPr/>
    </dgm:pt>
  </dgm:ptLst>
  <dgm:cxnLst>
    <dgm:cxn modelId="{E8C21133-5889-4AA1-B2B5-EED7FBEF30B7}" type="presOf" srcId="{F8845C6B-2B13-4C3F-B138-4FC888F5122E}" destId="{DE6823B3-60FC-4DC3-BAD8-6DAD56D8B2E1}" srcOrd="0" destOrd="0" presId="urn:microsoft.com/office/officeart/2005/8/layout/arrow4"/>
    <dgm:cxn modelId="{0CDD9C65-16B0-43EC-9AE3-E4516E3E1F3E}" srcId="{F8845C6B-2B13-4C3F-B138-4FC888F5122E}" destId="{3FDCD8B2-4C25-4E87-857A-0FB295DB074B}" srcOrd="1" destOrd="0" parTransId="{1A96E322-54BA-4DE8-97EF-FF5E32EE7ECB}" sibTransId="{5F16F3E3-1A64-4510-8875-C5AF1C27273A}"/>
    <dgm:cxn modelId="{A9518A6C-B22D-4B1D-854A-78D8994B95D8}" srcId="{F8845C6B-2B13-4C3F-B138-4FC888F5122E}" destId="{E4DF87BE-1F9C-433C-BD6F-C8113C5C2D0A}" srcOrd="0" destOrd="0" parTransId="{877B84AE-3E7B-4A0D-B7A8-327D856F086C}" sibTransId="{3A4230B8-5F4E-452A-94BC-15A1DF1A6472}"/>
    <dgm:cxn modelId="{FD3DDC86-C1D4-46B6-8D91-E7DCB1B1977F}" type="presOf" srcId="{E4DF87BE-1F9C-433C-BD6F-C8113C5C2D0A}" destId="{721C89FF-8E4C-467B-85E8-6AB70D9FBCAF}" srcOrd="0" destOrd="0" presId="urn:microsoft.com/office/officeart/2005/8/layout/arrow4"/>
    <dgm:cxn modelId="{C9338DE3-B231-4722-A79A-61A150772CB4}" type="presOf" srcId="{3FDCD8B2-4C25-4E87-857A-0FB295DB074B}" destId="{A5968B21-00BE-4599-99DB-DD7BEE635898}" srcOrd="0" destOrd="0" presId="urn:microsoft.com/office/officeart/2005/8/layout/arrow4"/>
    <dgm:cxn modelId="{40B3906E-D538-455C-B2DB-B0F0C64FF9D5}" type="presParOf" srcId="{DE6823B3-60FC-4DC3-BAD8-6DAD56D8B2E1}" destId="{A2BB3294-D5C8-4F43-9F30-C252F6168B45}" srcOrd="0" destOrd="0" presId="urn:microsoft.com/office/officeart/2005/8/layout/arrow4"/>
    <dgm:cxn modelId="{BBED4FB7-5BF6-4811-AFBA-52EBF40B281D}" type="presParOf" srcId="{DE6823B3-60FC-4DC3-BAD8-6DAD56D8B2E1}" destId="{721C89FF-8E4C-467B-85E8-6AB70D9FBCAF}" srcOrd="1" destOrd="0" presId="urn:microsoft.com/office/officeart/2005/8/layout/arrow4"/>
    <dgm:cxn modelId="{CB9A1255-7C4D-4C5D-B9DD-AEBA2056765F}" type="presParOf" srcId="{DE6823B3-60FC-4DC3-BAD8-6DAD56D8B2E1}" destId="{5B80CF09-0937-4A95-8A91-125035861DB9}" srcOrd="2" destOrd="0" presId="urn:microsoft.com/office/officeart/2005/8/layout/arrow4"/>
    <dgm:cxn modelId="{852438B6-92CE-4581-AC6B-08F1AFF914CC}" type="presParOf" srcId="{DE6823B3-60FC-4DC3-BAD8-6DAD56D8B2E1}" destId="{A5968B21-00BE-4599-99DB-DD7BEE635898}" srcOrd="3" destOrd="0" presId="urn:microsoft.com/office/officeart/2005/8/layout/arrow4"/>
  </dgm:cxnLst>
  <dgm:bg>
    <a:solidFill>
      <a:srgbClr val="FFC000"/>
    </a:solidFill>
    <a:effectLst>
      <a:softEdge rad="12700"/>
    </a:effectLst>
  </dgm:bg>
  <dgm:whole>
    <a:ln w="76200">
      <a:solidFill>
        <a:srgbClr val="00467A"/>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0D347A-70C8-4E3E-B1FF-2A5F874AE51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AA8B1E0-EF48-4E7F-B348-6E759D34421F}">
      <dgm:prSet/>
      <dgm:spPr/>
      <dgm:t>
        <a:bodyPr/>
        <a:lstStyle/>
        <a:p>
          <a:r>
            <a:rPr lang="en-US"/>
            <a:t>Club</a:t>
          </a:r>
        </a:p>
      </dgm:t>
    </dgm:pt>
    <dgm:pt modelId="{15E90897-8000-4198-9900-ADF7306CC4E7}" type="parTrans" cxnId="{50F850ED-E938-4A77-96B6-E89E742CFC4A}">
      <dgm:prSet/>
      <dgm:spPr/>
      <dgm:t>
        <a:bodyPr/>
        <a:lstStyle/>
        <a:p>
          <a:endParaRPr lang="en-US"/>
        </a:p>
      </dgm:t>
    </dgm:pt>
    <dgm:pt modelId="{D2CB58A7-8537-4FA6-8389-0167AD931F23}" type="sibTrans" cxnId="{50F850ED-E938-4A77-96B6-E89E742CFC4A}">
      <dgm:prSet/>
      <dgm:spPr/>
      <dgm:t>
        <a:bodyPr/>
        <a:lstStyle/>
        <a:p>
          <a:endParaRPr lang="en-US"/>
        </a:p>
      </dgm:t>
    </dgm:pt>
    <dgm:pt modelId="{2C9C9B99-3FC8-4483-84DF-3E0304F789EB}">
      <dgm:prSet/>
      <dgm:spPr/>
      <dgm:t>
        <a:bodyPr/>
        <a:lstStyle/>
        <a:p>
          <a:r>
            <a:rPr lang="en-US"/>
            <a:t>Community</a:t>
          </a:r>
        </a:p>
      </dgm:t>
    </dgm:pt>
    <dgm:pt modelId="{DF751383-C8C1-478E-9098-870436549B59}" type="parTrans" cxnId="{F65EE7BA-AC08-41D7-BBF9-C87A8236CC7F}">
      <dgm:prSet/>
      <dgm:spPr/>
      <dgm:t>
        <a:bodyPr/>
        <a:lstStyle/>
        <a:p>
          <a:endParaRPr lang="en-US"/>
        </a:p>
      </dgm:t>
    </dgm:pt>
    <dgm:pt modelId="{8DBC0EDC-E9E4-43B5-B056-D9984B9BAA97}" type="sibTrans" cxnId="{F65EE7BA-AC08-41D7-BBF9-C87A8236CC7F}">
      <dgm:prSet/>
      <dgm:spPr/>
      <dgm:t>
        <a:bodyPr/>
        <a:lstStyle/>
        <a:p>
          <a:endParaRPr lang="en-US"/>
        </a:p>
      </dgm:t>
    </dgm:pt>
    <dgm:pt modelId="{AB65A91E-9F6B-4B6D-B621-CA39BB4A1ADF}">
      <dgm:prSet/>
      <dgm:spPr/>
      <dgm:t>
        <a:bodyPr/>
        <a:lstStyle/>
        <a:p>
          <a:r>
            <a:rPr lang="en-US"/>
            <a:t>Vocational </a:t>
          </a:r>
        </a:p>
      </dgm:t>
    </dgm:pt>
    <dgm:pt modelId="{2963E790-96A5-4F8C-8D98-4801405749C1}" type="parTrans" cxnId="{99120D35-D781-4BED-AD5A-C1274781375C}">
      <dgm:prSet/>
      <dgm:spPr/>
      <dgm:t>
        <a:bodyPr/>
        <a:lstStyle/>
        <a:p>
          <a:endParaRPr lang="en-US"/>
        </a:p>
      </dgm:t>
    </dgm:pt>
    <dgm:pt modelId="{6661EC27-7EF5-4B65-A9B4-9198AC8B1C5D}" type="sibTrans" cxnId="{99120D35-D781-4BED-AD5A-C1274781375C}">
      <dgm:prSet/>
      <dgm:spPr/>
      <dgm:t>
        <a:bodyPr/>
        <a:lstStyle/>
        <a:p>
          <a:endParaRPr lang="en-US"/>
        </a:p>
      </dgm:t>
    </dgm:pt>
    <dgm:pt modelId="{63018252-579C-4B46-A229-FFEBCD02B3B0}">
      <dgm:prSet/>
      <dgm:spPr/>
      <dgm:t>
        <a:bodyPr/>
        <a:lstStyle/>
        <a:p>
          <a:r>
            <a:rPr lang="en-US"/>
            <a:t>International</a:t>
          </a:r>
        </a:p>
      </dgm:t>
    </dgm:pt>
    <dgm:pt modelId="{7561C110-C19B-48F2-BB35-E4550CC4849C}" type="parTrans" cxnId="{FFA29483-31E8-4ABC-B9D9-D212AE5EBD86}">
      <dgm:prSet/>
      <dgm:spPr/>
      <dgm:t>
        <a:bodyPr/>
        <a:lstStyle/>
        <a:p>
          <a:endParaRPr lang="en-US"/>
        </a:p>
      </dgm:t>
    </dgm:pt>
    <dgm:pt modelId="{50715DA4-D228-4C31-94E5-7C9486A63F2E}" type="sibTrans" cxnId="{FFA29483-31E8-4ABC-B9D9-D212AE5EBD86}">
      <dgm:prSet/>
      <dgm:spPr/>
      <dgm:t>
        <a:bodyPr/>
        <a:lstStyle/>
        <a:p>
          <a:endParaRPr lang="en-US"/>
        </a:p>
      </dgm:t>
    </dgm:pt>
    <dgm:pt modelId="{FEDCE368-6E1D-4ED4-BBD5-1433A2D8047C}">
      <dgm:prSet/>
      <dgm:spPr/>
      <dgm:t>
        <a:bodyPr/>
        <a:lstStyle/>
        <a:p>
          <a:r>
            <a:rPr lang="en-US" dirty="0"/>
            <a:t>New Generations </a:t>
          </a:r>
          <a:r>
            <a:rPr lang="en-US"/>
            <a:t>(Youth)</a:t>
          </a:r>
          <a:endParaRPr lang="en-US" dirty="0"/>
        </a:p>
      </dgm:t>
    </dgm:pt>
    <dgm:pt modelId="{A325CDC2-2D57-46E8-871F-4B58DC54F969}" type="parTrans" cxnId="{42261F65-686A-4348-AD33-3BBF1A4DC7BF}">
      <dgm:prSet/>
      <dgm:spPr/>
      <dgm:t>
        <a:bodyPr/>
        <a:lstStyle/>
        <a:p>
          <a:endParaRPr lang="en-US"/>
        </a:p>
      </dgm:t>
    </dgm:pt>
    <dgm:pt modelId="{EFD4E417-ABF8-4511-8041-A73CE4EA6590}" type="sibTrans" cxnId="{42261F65-686A-4348-AD33-3BBF1A4DC7BF}">
      <dgm:prSet/>
      <dgm:spPr/>
      <dgm:t>
        <a:bodyPr/>
        <a:lstStyle/>
        <a:p>
          <a:endParaRPr lang="en-US"/>
        </a:p>
      </dgm:t>
    </dgm:pt>
    <dgm:pt modelId="{81537603-2061-4B37-A9C5-F2438F776F58}" type="pres">
      <dgm:prSet presAssocID="{0D0D347A-70C8-4E3E-B1FF-2A5F874AE51F}" presName="linear" presStyleCnt="0">
        <dgm:presLayoutVars>
          <dgm:animLvl val="lvl"/>
          <dgm:resizeHandles val="exact"/>
        </dgm:presLayoutVars>
      </dgm:prSet>
      <dgm:spPr/>
    </dgm:pt>
    <dgm:pt modelId="{D5F66ABB-43BD-437B-9D11-2D6927907E34}" type="pres">
      <dgm:prSet presAssocID="{6AA8B1E0-EF48-4E7F-B348-6E759D34421F}" presName="parentText" presStyleLbl="node1" presStyleIdx="0" presStyleCnt="5">
        <dgm:presLayoutVars>
          <dgm:chMax val="0"/>
          <dgm:bulletEnabled val="1"/>
        </dgm:presLayoutVars>
      </dgm:prSet>
      <dgm:spPr/>
    </dgm:pt>
    <dgm:pt modelId="{2E87A5E7-D1DC-4BAA-B3B8-95E909EB4C53}" type="pres">
      <dgm:prSet presAssocID="{D2CB58A7-8537-4FA6-8389-0167AD931F23}" presName="spacer" presStyleCnt="0"/>
      <dgm:spPr/>
    </dgm:pt>
    <dgm:pt modelId="{4D5A714D-6E01-4AE6-8FEB-FAD544AD718E}" type="pres">
      <dgm:prSet presAssocID="{2C9C9B99-3FC8-4483-84DF-3E0304F789EB}" presName="parentText" presStyleLbl="node1" presStyleIdx="1" presStyleCnt="5">
        <dgm:presLayoutVars>
          <dgm:chMax val="0"/>
          <dgm:bulletEnabled val="1"/>
        </dgm:presLayoutVars>
      </dgm:prSet>
      <dgm:spPr/>
    </dgm:pt>
    <dgm:pt modelId="{2325DE33-FD8A-470A-BA44-F7C6DC0AF675}" type="pres">
      <dgm:prSet presAssocID="{8DBC0EDC-E9E4-43B5-B056-D9984B9BAA97}" presName="spacer" presStyleCnt="0"/>
      <dgm:spPr/>
    </dgm:pt>
    <dgm:pt modelId="{98D2A0E1-2F2B-43DF-85AA-B287008DE202}" type="pres">
      <dgm:prSet presAssocID="{AB65A91E-9F6B-4B6D-B621-CA39BB4A1ADF}" presName="parentText" presStyleLbl="node1" presStyleIdx="2" presStyleCnt="5">
        <dgm:presLayoutVars>
          <dgm:chMax val="0"/>
          <dgm:bulletEnabled val="1"/>
        </dgm:presLayoutVars>
      </dgm:prSet>
      <dgm:spPr/>
    </dgm:pt>
    <dgm:pt modelId="{F885D569-65E3-4218-AEB3-A87A617E6DF0}" type="pres">
      <dgm:prSet presAssocID="{6661EC27-7EF5-4B65-A9B4-9198AC8B1C5D}" presName="spacer" presStyleCnt="0"/>
      <dgm:spPr/>
    </dgm:pt>
    <dgm:pt modelId="{D22368E3-7449-48C4-AD44-19D7ADC1F0A8}" type="pres">
      <dgm:prSet presAssocID="{63018252-579C-4B46-A229-FFEBCD02B3B0}" presName="parentText" presStyleLbl="node1" presStyleIdx="3" presStyleCnt="5">
        <dgm:presLayoutVars>
          <dgm:chMax val="0"/>
          <dgm:bulletEnabled val="1"/>
        </dgm:presLayoutVars>
      </dgm:prSet>
      <dgm:spPr/>
    </dgm:pt>
    <dgm:pt modelId="{F3525B98-36C0-4C3D-A9AB-76C738425764}" type="pres">
      <dgm:prSet presAssocID="{50715DA4-D228-4C31-94E5-7C9486A63F2E}" presName="spacer" presStyleCnt="0"/>
      <dgm:spPr/>
    </dgm:pt>
    <dgm:pt modelId="{0066676D-9C11-4450-9252-EEA8DA26794B}" type="pres">
      <dgm:prSet presAssocID="{FEDCE368-6E1D-4ED4-BBD5-1433A2D8047C}" presName="parentText" presStyleLbl="node1" presStyleIdx="4" presStyleCnt="5">
        <dgm:presLayoutVars>
          <dgm:chMax val="0"/>
          <dgm:bulletEnabled val="1"/>
        </dgm:presLayoutVars>
      </dgm:prSet>
      <dgm:spPr/>
    </dgm:pt>
  </dgm:ptLst>
  <dgm:cxnLst>
    <dgm:cxn modelId="{113B5907-78E6-4515-B20A-53745D4678E9}" type="presOf" srcId="{2C9C9B99-3FC8-4483-84DF-3E0304F789EB}" destId="{4D5A714D-6E01-4AE6-8FEB-FAD544AD718E}" srcOrd="0" destOrd="0" presId="urn:microsoft.com/office/officeart/2005/8/layout/vList2"/>
    <dgm:cxn modelId="{4A271822-FADA-4F70-8E72-5AC83016EB29}" type="presOf" srcId="{63018252-579C-4B46-A229-FFEBCD02B3B0}" destId="{D22368E3-7449-48C4-AD44-19D7ADC1F0A8}" srcOrd="0" destOrd="0" presId="urn:microsoft.com/office/officeart/2005/8/layout/vList2"/>
    <dgm:cxn modelId="{99120D35-D781-4BED-AD5A-C1274781375C}" srcId="{0D0D347A-70C8-4E3E-B1FF-2A5F874AE51F}" destId="{AB65A91E-9F6B-4B6D-B621-CA39BB4A1ADF}" srcOrd="2" destOrd="0" parTransId="{2963E790-96A5-4F8C-8D98-4801405749C1}" sibTransId="{6661EC27-7EF5-4B65-A9B4-9198AC8B1C5D}"/>
    <dgm:cxn modelId="{42261F65-686A-4348-AD33-3BBF1A4DC7BF}" srcId="{0D0D347A-70C8-4E3E-B1FF-2A5F874AE51F}" destId="{FEDCE368-6E1D-4ED4-BBD5-1433A2D8047C}" srcOrd="4" destOrd="0" parTransId="{A325CDC2-2D57-46E8-871F-4B58DC54F969}" sibTransId="{EFD4E417-ABF8-4511-8041-A73CE4EA6590}"/>
    <dgm:cxn modelId="{01276C69-FA7C-4D26-88BF-458BFBBD3D32}" type="presOf" srcId="{0D0D347A-70C8-4E3E-B1FF-2A5F874AE51F}" destId="{81537603-2061-4B37-A9C5-F2438F776F58}" srcOrd="0" destOrd="0" presId="urn:microsoft.com/office/officeart/2005/8/layout/vList2"/>
    <dgm:cxn modelId="{FFA29483-31E8-4ABC-B9D9-D212AE5EBD86}" srcId="{0D0D347A-70C8-4E3E-B1FF-2A5F874AE51F}" destId="{63018252-579C-4B46-A229-FFEBCD02B3B0}" srcOrd="3" destOrd="0" parTransId="{7561C110-C19B-48F2-BB35-E4550CC4849C}" sibTransId="{50715DA4-D228-4C31-94E5-7C9486A63F2E}"/>
    <dgm:cxn modelId="{B446B1B5-B149-4280-9414-D7870BBD9188}" type="presOf" srcId="{AB65A91E-9F6B-4B6D-B621-CA39BB4A1ADF}" destId="{98D2A0E1-2F2B-43DF-85AA-B287008DE202}" srcOrd="0" destOrd="0" presId="urn:microsoft.com/office/officeart/2005/8/layout/vList2"/>
    <dgm:cxn modelId="{1CD050B9-5280-4DFF-8AD8-4A851C4C43CB}" type="presOf" srcId="{6AA8B1E0-EF48-4E7F-B348-6E759D34421F}" destId="{D5F66ABB-43BD-437B-9D11-2D6927907E34}" srcOrd="0" destOrd="0" presId="urn:microsoft.com/office/officeart/2005/8/layout/vList2"/>
    <dgm:cxn modelId="{F65EE7BA-AC08-41D7-BBF9-C87A8236CC7F}" srcId="{0D0D347A-70C8-4E3E-B1FF-2A5F874AE51F}" destId="{2C9C9B99-3FC8-4483-84DF-3E0304F789EB}" srcOrd="1" destOrd="0" parTransId="{DF751383-C8C1-478E-9098-870436549B59}" sibTransId="{8DBC0EDC-E9E4-43B5-B056-D9984B9BAA97}"/>
    <dgm:cxn modelId="{0B28EEBD-DE9D-4D90-A7DF-0E7BCC590DE1}" type="presOf" srcId="{FEDCE368-6E1D-4ED4-BBD5-1433A2D8047C}" destId="{0066676D-9C11-4450-9252-EEA8DA26794B}" srcOrd="0" destOrd="0" presId="urn:microsoft.com/office/officeart/2005/8/layout/vList2"/>
    <dgm:cxn modelId="{50F850ED-E938-4A77-96B6-E89E742CFC4A}" srcId="{0D0D347A-70C8-4E3E-B1FF-2A5F874AE51F}" destId="{6AA8B1E0-EF48-4E7F-B348-6E759D34421F}" srcOrd="0" destOrd="0" parTransId="{15E90897-8000-4198-9900-ADF7306CC4E7}" sibTransId="{D2CB58A7-8537-4FA6-8389-0167AD931F23}"/>
    <dgm:cxn modelId="{6F8BA04B-703A-47BB-9337-E0F2836305CC}" type="presParOf" srcId="{81537603-2061-4B37-A9C5-F2438F776F58}" destId="{D5F66ABB-43BD-437B-9D11-2D6927907E34}" srcOrd="0" destOrd="0" presId="urn:microsoft.com/office/officeart/2005/8/layout/vList2"/>
    <dgm:cxn modelId="{B28B9068-135C-452A-BA16-71AF4DED8BE0}" type="presParOf" srcId="{81537603-2061-4B37-A9C5-F2438F776F58}" destId="{2E87A5E7-D1DC-4BAA-B3B8-95E909EB4C53}" srcOrd="1" destOrd="0" presId="urn:microsoft.com/office/officeart/2005/8/layout/vList2"/>
    <dgm:cxn modelId="{33689B83-D744-4C10-9E5C-3082BCC97A0E}" type="presParOf" srcId="{81537603-2061-4B37-A9C5-F2438F776F58}" destId="{4D5A714D-6E01-4AE6-8FEB-FAD544AD718E}" srcOrd="2" destOrd="0" presId="urn:microsoft.com/office/officeart/2005/8/layout/vList2"/>
    <dgm:cxn modelId="{1D0F92E2-5406-4BF0-BEC6-62C1CF6C5EE7}" type="presParOf" srcId="{81537603-2061-4B37-A9C5-F2438F776F58}" destId="{2325DE33-FD8A-470A-BA44-F7C6DC0AF675}" srcOrd="3" destOrd="0" presId="urn:microsoft.com/office/officeart/2005/8/layout/vList2"/>
    <dgm:cxn modelId="{D71631D6-FDCB-40F5-9268-B07F0E5697D0}" type="presParOf" srcId="{81537603-2061-4B37-A9C5-F2438F776F58}" destId="{98D2A0E1-2F2B-43DF-85AA-B287008DE202}" srcOrd="4" destOrd="0" presId="urn:microsoft.com/office/officeart/2005/8/layout/vList2"/>
    <dgm:cxn modelId="{86FE7186-2123-40A0-BC16-938A3A212A3B}" type="presParOf" srcId="{81537603-2061-4B37-A9C5-F2438F776F58}" destId="{F885D569-65E3-4218-AEB3-A87A617E6DF0}" srcOrd="5" destOrd="0" presId="urn:microsoft.com/office/officeart/2005/8/layout/vList2"/>
    <dgm:cxn modelId="{1D6CF045-A2ED-4312-BB0B-DBFF08398094}" type="presParOf" srcId="{81537603-2061-4B37-A9C5-F2438F776F58}" destId="{D22368E3-7449-48C4-AD44-19D7ADC1F0A8}" srcOrd="6" destOrd="0" presId="urn:microsoft.com/office/officeart/2005/8/layout/vList2"/>
    <dgm:cxn modelId="{C15F654C-6064-4A7F-A9DC-4C070F33A74D}" type="presParOf" srcId="{81537603-2061-4B37-A9C5-F2438F776F58}" destId="{F3525B98-36C0-4C3D-A9AB-76C738425764}" srcOrd="7" destOrd="0" presId="urn:microsoft.com/office/officeart/2005/8/layout/vList2"/>
    <dgm:cxn modelId="{EE466B6A-C1BD-4E5F-999A-C6085C650252}" type="presParOf" srcId="{81537603-2061-4B37-A9C5-F2438F776F58}" destId="{0066676D-9C11-4450-9252-EEA8DA26794B}"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0867ED0-FBE2-4E02-BB3C-F6A57E5AF35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EE9A10C-7A3C-42A5-9943-645F258AB93E}">
      <dgm:prSet/>
      <dgm:spPr/>
      <dgm:t>
        <a:bodyPr/>
        <a:lstStyle/>
        <a:p>
          <a:r>
            <a:rPr lang="en-US" dirty="0"/>
            <a:t>Is the speech Concise, Catchy, Compelling?</a:t>
          </a:r>
        </a:p>
      </dgm:t>
    </dgm:pt>
    <dgm:pt modelId="{CEE91DF0-8928-419C-B04B-42148850C962}" type="parTrans" cxnId="{E75982CF-EC09-46F0-9D25-9E48273B0BE2}">
      <dgm:prSet/>
      <dgm:spPr/>
      <dgm:t>
        <a:bodyPr/>
        <a:lstStyle/>
        <a:p>
          <a:endParaRPr lang="en-US"/>
        </a:p>
      </dgm:t>
    </dgm:pt>
    <dgm:pt modelId="{78962EFB-8EA4-4528-B203-5F74BF0FDDEF}" type="sibTrans" cxnId="{E75982CF-EC09-46F0-9D25-9E48273B0BE2}">
      <dgm:prSet/>
      <dgm:spPr/>
      <dgm:t>
        <a:bodyPr/>
        <a:lstStyle/>
        <a:p>
          <a:endParaRPr lang="en-US"/>
        </a:p>
      </dgm:t>
    </dgm:pt>
    <dgm:pt modelId="{88009B1E-5300-49FB-AAAD-461E71D2B5E7}">
      <dgm:prSet/>
      <dgm:spPr/>
      <dgm:t>
        <a:bodyPr/>
        <a:lstStyle/>
        <a:p>
          <a:r>
            <a:rPr lang="en-US" dirty="0"/>
            <a:t>What was the purpose of the speech?</a:t>
          </a:r>
        </a:p>
      </dgm:t>
    </dgm:pt>
    <dgm:pt modelId="{3FA6FEB0-A30F-4D57-9D0D-0847CF0D08EC}" type="parTrans" cxnId="{977AE417-571D-4E9A-9F58-CC9A0E2C8F75}">
      <dgm:prSet/>
      <dgm:spPr/>
      <dgm:t>
        <a:bodyPr/>
        <a:lstStyle/>
        <a:p>
          <a:endParaRPr lang="en-US"/>
        </a:p>
      </dgm:t>
    </dgm:pt>
    <dgm:pt modelId="{A6FFB52C-57E1-46DD-9A67-93378AD84286}" type="sibTrans" cxnId="{977AE417-571D-4E9A-9F58-CC9A0E2C8F75}">
      <dgm:prSet/>
      <dgm:spPr/>
      <dgm:t>
        <a:bodyPr/>
        <a:lstStyle/>
        <a:p>
          <a:endParaRPr lang="en-US"/>
        </a:p>
      </dgm:t>
    </dgm:pt>
    <dgm:pt modelId="{C860EA5B-D9FF-4F3A-9E80-80FB82FB1CE5}">
      <dgm:prSet/>
      <dgm:spPr/>
      <dgm:t>
        <a:bodyPr/>
        <a:lstStyle/>
        <a:p>
          <a:r>
            <a:rPr lang="en-US" dirty="0"/>
            <a:t>Is there some action or reaction that you are seeking?</a:t>
          </a:r>
        </a:p>
      </dgm:t>
    </dgm:pt>
    <dgm:pt modelId="{A7F7A59B-5236-423C-A4FD-BD4634BE3A31}" type="parTrans" cxnId="{0ABF058A-A751-448C-866C-3AD038CD2FAE}">
      <dgm:prSet/>
      <dgm:spPr/>
      <dgm:t>
        <a:bodyPr/>
        <a:lstStyle/>
        <a:p>
          <a:endParaRPr lang="en-US"/>
        </a:p>
      </dgm:t>
    </dgm:pt>
    <dgm:pt modelId="{E78AF4A1-9E87-4B47-B962-3E525A749736}" type="sibTrans" cxnId="{0ABF058A-A751-448C-866C-3AD038CD2FAE}">
      <dgm:prSet/>
      <dgm:spPr/>
      <dgm:t>
        <a:bodyPr/>
        <a:lstStyle/>
        <a:p>
          <a:endParaRPr lang="en-US"/>
        </a:p>
      </dgm:t>
    </dgm:pt>
    <dgm:pt modelId="{158E2B8E-62B3-4E79-B508-F2C0B230F8F3}">
      <dgm:prSet/>
      <dgm:spPr/>
      <dgm:t>
        <a:bodyPr/>
        <a:lstStyle/>
        <a:p>
          <a:r>
            <a:rPr lang="en-US" dirty="0"/>
            <a:t>What is the most important thing about an “elevator speech”?</a:t>
          </a:r>
        </a:p>
      </dgm:t>
    </dgm:pt>
    <dgm:pt modelId="{266DC4B5-F8A7-40CD-9C1A-CA2562CA25A3}" type="parTrans" cxnId="{FE0FE256-A309-42F3-AF3C-4C05F5698DA2}">
      <dgm:prSet/>
      <dgm:spPr/>
      <dgm:t>
        <a:bodyPr/>
        <a:lstStyle/>
        <a:p>
          <a:endParaRPr lang="en-US"/>
        </a:p>
      </dgm:t>
    </dgm:pt>
    <dgm:pt modelId="{4E6ADCC5-BF80-452E-B807-F082FABC4372}" type="sibTrans" cxnId="{FE0FE256-A309-42F3-AF3C-4C05F5698DA2}">
      <dgm:prSet/>
      <dgm:spPr/>
      <dgm:t>
        <a:bodyPr/>
        <a:lstStyle/>
        <a:p>
          <a:endParaRPr lang="en-US"/>
        </a:p>
      </dgm:t>
    </dgm:pt>
    <dgm:pt modelId="{DF21892C-E4E0-4F15-AAAD-47FACC3B735D}">
      <dgm:prSet/>
      <dgm:spPr/>
      <dgm:t>
        <a:bodyPr/>
        <a:lstStyle/>
        <a:p>
          <a:r>
            <a:rPr lang="en-US" dirty="0"/>
            <a:t>If you think this person would be a good club member don’t forget to follow  up later.</a:t>
          </a:r>
        </a:p>
      </dgm:t>
    </dgm:pt>
    <dgm:pt modelId="{A12234F9-4CF1-4E51-A776-ADEF4A336CD5}" type="parTrans" cxnId="{6BBEEE8D-07A3-4A1F-AF4D-F083C09D9352}">
      <dgm:prSet/>
      <dgm:spPr/>
      <dgm:t>
        <a:bodyPr/>
        <a:lstStyle/>
        <a:p>
          <a:endParaRPr lang="en-US"/>
        </a:p>
      </dgm:t>
    </dgm:pt>
    <dgm:pt modelId="{F198A171-A301-4A90-B520-334F96C18C1C}" type="sibTrans" cxnId="{6BBEEE8D-07A3-4A1F-AF4D-F083C09D9352}">
      <dgm:prSet/>
      <dgm:spPr/>
      <dgm:t>
        <a:bodyPr/>
        <a:lstStyle/>
        <a:p>
          <a:endParaRPr lang="en-US"/>
        </a:p>
      </dgm:t>
    </dgm:pt>
    <dgm:pt modelId="{A85BFD43-CE48-4F07-8424-6D9CFCFF4420}" type="pres">
      <dgm:prSet presAssocID="{C0867ED0-FBE2-4E02-BB3C-F6A57E5AF358}" presName="linear" presStyleCnt="0">
        <dgm:presLayoutVars>
          <dgm:animLvl val="lvl"/>
          <dgm:resizeHandles val="exact"/>
        </dgm:presLayoutVars>
      </dgm:prSet>
      <dgm:spPr/>
    </dgm:pt>
    <dgm:pt modelId="{5554996A-4047-4375-8ECF-D5318D9095AD}" type="pres">
      <dgm:prSet presAssocID="{4EE9A10C-7A3C-42A5-9943-645F258AB93E}" presName="parentText" presStyleLbl="node1" presStyleIdx="0" presStyleCnt="5">
        <dgm:presLayoutVars>
          <dgm:chMax val="0"/>
          <dgm:bulletEnabled val="1"/>
        </dgm:presLayoutVars>
      </dgm:prSet>
      <dgm:spPr/>
    </dgm:pt>
    <dgm:pt modelId="{40ED15D5-B457-4E66-A7BB-7715C0E71EDE}" type="pres">
      <dgm:prSet presAssocID="{78962EFB-8EA4-4528-B203-5F74BF0FDDEF}" presName="spacer" presStyleCnt="0"/>
      <dgm:spPr/>
    </dgm:pt>
    <dgm:pt modelId="{2326B6F6-BCB8-4BF0-A32C-0DF42662B79C}" type="pres">
      <dgm:prSet presAssocID="{88009B1E-5300-49FB-AAAD-461E71D2B5E7}" presName="parentText" presStyleLbl="node1" presStyleIdx="1" presStyleCnt="5" custLinFactNeighborX="-312" custLinFactNeighborY="-44902">
        <dgm:presLayoutVars>
          <dgm:chMax val="0"/>
          <dgm:bulletEnabled val="1"/>
        </dgm:presLayoutVars>
      </dgm:prSet>
      <dgm:spPr/>
    </dgm:pt>
    <dgm:pt modelId="{B48A779D-A0E3-463D-B3C2-17DC3359D43C}" type="pres">
      <dgm:prSet presAssocID="{A6FFB52C-57E1-46DD-9A67-93378AD84286}" presName="spacer" presStyleCnt="0"/>
      <dgm:spPr/>
    </dgm:pt>
    <dgm:pt modelId="{B2C79448-1EBC-4A84-8432-CA636F2B3D65}" type="pres">
      <dgm:prSet presAssocID="{C860EA5B-D9FF-4F3A-9E80-80FB82FB1CE5}" presName="parentText" presStyleLbl="node1" presStyleIdx="2" presStyleCnt="5">
        <dgm:presLayoutVars>
          <dgm:chMax val="0"/>
          <dgm:bulletEnabled val="1"/>
        </dgm:presLayoutVars>
      </dgm:prSet>
      <dgm:spPr/>
    </dgm:pt>
    <dgm:pt modelId="{65B4838B-4A8A-4570-8091-61E49B2CFD2F}" type="pres">
      <dgm:prSet presAssocID="{E78AF4A1-9E87-4B47-B962-3E525A749736}" presName="spacer" presStyleCnt="0"/>
      <dgm:spPr/>
    </dgm:pt>
    <dgm:pt modelId="{C9B7B4C2-904C-414E-B0D7-C8C2D52B7980}" type="pres">
      <dgm:prSet presAssocID="{158E2B8E-62B3-4E79-B508-F2C0B230F8F3}" presName="parentText" presStyleLbl="node1" presStyleIdx="3" presStyleCnt="5">
        <dgm:presLayoutVars>
          <dgm:chMax val="0"/>
          <dgm:bulletEnabled val="1"/>
        </dgm:presLayoutVars>
      </dgm:prSet>
      <dgm:spPr/>
    </dgm:pt>
    <dgm:pt modelId="{09E7BD71-230C-4003-AD85-710CD5E34752}" type="pres">
      <dgm:prSet presAssocID="{4E6ADCC5-BF80-452E-B807-F082FABC4372}" presName="spacer" presStyleCnt="0"/>
      <dgm:spPr/>
    </dgm:pt>
    <dgm:pt modelId="{7CF91089-A6DB-4032-BBCF-26F0F30127D0}" type="pres">
      <dgm:prSet presAssocID="{DF21892C-E4E0-4F15-AAAD-47FACC3B735D}" presName="parentText" presStyleLbl="node1" presStyleIdx="4" presStyleCnt="5">
        <dgm:presLayoutVars>
          <dgm:chMax val="0"/>
          <dgm:bulletEnabled val="1"/>
        </dgm:presLayoutVars>
      </dgm:prSet>
      <dgm:spPr/>
    </dgm:pt>
  </dgm:ptLst>
  <dgm:cxnLst>
    <dgm:cxn modelId="{977AE417-571D-4E9A-9F58-CC9A0E2C8F75}" srcId="{C0867ED0-FBE2-4E02-BB3C-F6A57E5AF358}" destId="{88009B1E-5300-49FB-AAAD-461E71D2B5E7}" srcOrd="1" destOrd="0" parTransId="{3FA6FEB0-A30F-4D57-9D0D-0847CF0D08EC}" sibTransId="{A6FFB52C-57E1-46DD-9A67-93378AD84286}"/>
    <dgm:cxn modelId="{BA81A474-AA30-49D1-8E90-60683C684A97}" type="presOf" srcId="{88009B1E-5300-49FB-AAAD-461E71D2B5E7}" destId="{2326B6F6-BCB8-4BF0-A32C-0DF42662B79C}" srcOrd="0" destOrd="0" presId="urn:microsoft.com/office/officeart/2005/8/layout/vList2"/>
    <dgm:cxn modelId="{FE0FE256-A309-42F3-AF3C-4C05F5698DA2}" srcId="{C0867ED0-FBE2-4E02-BB3C-F6A57E5AF358}" destId="{158E2B8E-62B3-4E79-B508-F2C0B230F8F3}" srcOrd="3" destOrd="0" parTransId="{266DC4B5-F8A7-40CD-9C1A-CA2562CA25A3}" sibTransId="{4E6ADCC5-BF80-452E-B807-F082FABC4372}"/>
    <dgm:cxn modelId="{7485D482-6E42-41C3-9855-90080CE15823}" type="presOf" srcId="{C860EA5B-D9FF-4F3A-9E80-80FB82FB1CE5}" destId="{B2C79448-1EBC-4A84-8432-CA636F2B3D65}" srcOrd="0" destOrd="0" presId="urn:microsoft.com/office/officeart/2005/8/layout/vList2"/>
    <dgm:cxn modelId="{08A45C88-8851-4140-9878-6F61CDD1999E}" type="presOf" srcId="{158E2B8E-62B3-4E79-B508-F2C0B230F8F3}" destId="{C9B7B4C2-904C-414E-B0D7-C8C2D52B7980}" srcOrd="0" destOrd="0" presId="urn:microsoft.com/office/officeart/2005/8/layout/vList2"/>
    <dgm:cxn modelId="{0ABF058A-A751-448C-866C-3AD038CD2FAE}" srcId="{C0867ED0-FBE2-4E02-BB3C-F6A57E5AF358}" destId="{C860EA5B-D9FF-4F3A-9E80-80FB82FB1CE5}" srcOrd="2" destOrd="0" parTransId="{A7F7A59B-5236-423C-A4FD-BD4634BE3A31}" sibTransId="{E78AF4A1-9E87-4B47-B962-3E525A749736}"/>
    <dgm:cxn modelId="{6BBEEE8D-07A3-4A1F-AF4D-F083C09D9352}" srcId="{C0867ED0-FBE2-4E02-BB3C-F6A57E5AF358}" destId="{DF21892C-E4E0-4F15-AAAD-47FACC3B735D}" srcOrd="4" destOrd="0" parTransId="{A12234F9-4CF1-4E51-A776-ADEF4A336CD5}" sibTransId="{F198A171-A301-4A90-B520-334F96C18C1C}"/>
    <dgm:cxn modelId="{D3B3A29B-40F7-4F39-8776-D0DD9EE063F8}" type="presOf" srcId="{DF21892C-E4E0-4F15-AAAD-47FACC3B735D}" destId="{7CF91089-A6DB-4032-BBCF-26F0F30127D0}" srcOrd="0" destOrd="0" presId="urn:microsoft.com/office/officeart/2005/8/layout/vList2"/>
    <dgm:cxn modelId="{713922A8-F1F0-444E-B94E-8F566FBFB506}" type="presOf" srcId="{C0867ED0-FBE2-4E02-BB3C-F6A57E5AF358}" destId="{A85BFD43-CE48-4F07-8424-6D9CFCFF4420}" srcOrd="0" destOrd="0" presId="urn:microsoft.com/office/officeart/2005/8/layout/vList2"/>
    <dgm:cxn modelId="{E75982CF-EC09-46F0-9D25-9E48273B0BE2}" srcId="{C0867ED0-FBE2-4E02-BB3C-F6A57E5AF358}" destId="{4EE9A10C-7A3C-42A5-9943-645F258AB93E}" srcOrd="0" destOrd="0" parTransId="{CEE91DF0-8928-419C-B04B-42148850C962}" sibTransId="{78962EFB-8EA4-4528-B203-5F74BF0FDDEF}"/>
    <dgm:cxn modelId="{7BC732E9-84B4-4109-8495-FA24A1FF0883}" type="presOf" srcId="{4EE9A10C-7A3C-42A5-9943-645F258AB93E}" destId="{5554996A-4047-4375-8ECF-D5318D9095AD}" srcOrd="0" destOrd="0" presId="urn:microsoft.com/office/officeart/2005/8/layout/vList2"/>
    <dgm:cxn modelId="{5537AF8C-0496-4039-978A-596AD704CE07}" type="presParOf" srcId="{A85BFD43-CE48-4F07-8424-6D9CFCFF4420}" destId="{5554996A-4047-4375-8ECF-D5318D9095AD}" srcOrd="0" destOrd="0" presId="urn:microsoft.com/office/officeart/2005/8/layout/vList2"/>
    <dgm:cxn modelId="{79BB6B3E-2D10-4E5B-AD35-CCB15A01E069}" type="presParOf" srcId="{A85BFD43-CE48-4F07-8424-6D9CFCFF4420}" destId="{40ED15D5-B457-4E66-A7BB-7715C0E71EDE}" srcOrd="1" destOrd="0" presId="urn:microsoft.com/office/officeart/2005/8/layout/vList2"/>
    <dgm:cxn modelId="{2D9EFF99-10AA-48B0-967C-08ACD66778A0}" type="presParOf" srcId="{A85BFD43-CE48-4F07-8424-6D9CFCFF4420}" destId="{2326B6F6-BCB8-4BF0-A32C-0DF42662B79C}" srcOrd="2" destOrd="0" presId="urn:microsoft.com/office/officeart/2005/8/layout/vList2"/>
    <dgm:cxn modelId="{FFA5BBF4-B9D7-4F17-B9BC-CF1FA76B5F09}" type="presParOf" srcId="{A85BFD43-CE48-4F07-8424-6D9CFCFF4420}" destId="{B48A779D-A0E3-463D-B3C2-17DC3359D43C}" srcOrd="3" destOrd="0" presId="urn:microsoft.com/office/officeart/2005/8/layout/vList2"/>
    <dgm:cxn modelId="{B36866FA-72FE-4F29-A1EF-06613F4C7CAE}" type="presParOf" srcId="{A85BFD43-CE48-4F07-8424-6D9CFCFF4420}" destId="{B2C79448-1EBC-4A84-8432-CA636F2B3D65}" srcOrd="4" destOrd="0" presId="urn:microsoft.com/office/officeart/2005/8/layout/vList2"/>
    <dgm:cxn modelId="{DA881652-581F-4A55-B295-03180A62C160}" type="presParOf" srcId="{A85BFD43-CE48-4F07-8424-6D9CFCFF4420}" destId="{65B4838B-4A8A-4570-8091-61E49B2CFD2F}" srcOrd="5" destOrd="0" presId="urn:microsoft.com/office/officeart/2005/8/layout/vList2"/>
    <dgm:cxn modelId="{5E2DC4B5-D268-46DA-98B0-5889BDEB88C5}" type="presParOf" srcId="{A85BFD43-CE48-4F07-8424-6D9CFCFF4420}" destId="{C9B7B4C2-904C-414E-B0D7-C8C2D52B7980}" srcOrd="6" destOrd="0" presId="urn:microsoft.com/office/officeart/2005/8/layout/vList2"/>
    <dgm:cxn modelId="{4C967924-630F-494C-ACCC-7BFDB3EDCD73}" type="presParOf" srcId="{A85BFD43-CE48-4F07-8424-6D9CFCFF4420}" destId="{09E7BD71-230C-4003-AD85-710CD5E34752}" srcOrd="7" destOrd="0" presId="urn:microsoft.com/office/officeart/2005/8/layout/vList2"/>
    <dgm:cxn modelId="{D9937871-4E7B-44C3-B3A2-BE26EDD13348}" type="presParOf" srcId="{A85BFD43-CE48-4F07-8424-6D9CFCFF4420}" destId="{7CF91089-A6DB-4032-BBCF-26F0F30127D0}"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DB9132F-AB64-4D6D-9DDF-34B1CDE88AEE}"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D52F6B66-86EE-4C47-A2B0-253CD12B9AB9}">
      <dgm:prSet custT="1"/>
      <dgm:spPr/>
      <dgm:t>
        <a:bodyPr/>
        <a:lstStyle/>
        <a:p>
          <a:pPr>
            <a:lnSpc>
              <a:spcPct val="100000"/>
            </a:lnSpc>
          </a:pPr>
          <a:r>
            <a:rPr lang="en-US" sz="2800" dirty="0">
              <a:solidFill>
                <a:schemeClr val="accent4"/>
              </a:solidFill>
            </a:rPr>
            <a:t>Rotary Activities in Which YOU Participate</a:t>
          </a:r>
        </a:p>
      </dgm:t>
    </dgm:pt>
    <dgm:pt modelId="{E461EABE-E940-442A-A1B3-E511F7241AEF}" type="parTrans" cxnId="{C470AE09-08E6-4029-A3FD-7E65125B811A}">
      <dgm:prSet/>
      <dgm:spPr/>
      <dgm:t>
        <a:bodyPr/>
        <a:lstStyle/>
        <a:p>
          <a:endParaRPr lang="en-US"/>
        </a:p>
      </dgm:t>
    </dgm:pt>
    <dgm:pt modelId="{462EDCDA-EB0F-417C-999C-2C365109CCC8}" type="sibTrans" cxnId="{C470AE09-08E6-4029-A3FD-7E65125B811A}">
      <dgm:prSet/>
      <dgm:spPr/>
      <dgm:t>
        <a:bodyPr/>
        <a:lstStyle/>
        <a:p>
          <a:endParaRPr lang="en-US"/>
        </a:p>
      </dgm:t>
    </dgm:pt>
    <dgm:pt modelId="{F26FCC9F-3351-4979-88CB-E24E4C7F9FEF}" type="pres">
      <dgm:prSet presAssocID="{3DB9132F-AB64-4D6D-9DDF-34B1CDE88AEE}" presName="root" presStyleCnt="0">
        <dgm:presLayoutVars>
          <dgm:dir/>
          <dgm:resizeHandles val="exact"/>
        </dgm:presLayoutVars>
      </dgm:prSet>
      <dgm:spPr/>
    </dgm:pt>
    <dgm:pt modelId="{88145D42-8544-45EB-AF6B-06EDF7734F5D}" type="pres">
      <dgm:prSet presAssocID="{D52F6B66-86EE-4C47-A2B0-253CD12B9AB9}" presName="compNode" presStyleCnt="0"/>
      <dgm:spPr/>
    </dgm:pt>
    <dgm:pt modelId="{D33223FD-AA14-4B3C-B954-FA5552AD239C}" type="pres">
      <dgm:prSet presAssocID="{D52F6B66-86EE-4C47-A2B0-253CD12B9AB9}" presName="iconRect" presStyleLbl="node1" presStyleIdx="0" presStyleCnt="1" custLinFactNeighborX="-1022" custLinFactNeighborY="11918"/>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8575">
          <a:solidFill>
            <a:srgbClr val="FFC000"/>
          </a:solidFill>
        </a:ln>
      </dgm:spPr>
      <dgm:extLst>
        <a:ext uri="{E40237B7-FDA0-4F09-8148-C483321AD2D9}">
          <dgm14:cNvPr xmlns:dgm14="http://schemas.microsoft.com/office/drawing/2010/diagram" id="0" name="" descr="Group"/>
        </a:ext>
      </dgm:extLst>
    </dgm:pt>
    <dgm:pt modelId="{D060E37F-87CD-4328-86E3-33B1DF8DF6C9}" type="pres">
      <dgm:prSet presAssocID="{D52F6B66-86EE-4C47-A2B0-253CD12B9AB9}" presName="spaceRect" presStyleCnt="0"/>
      <dgm:spPr/>
    </dgm:pt>
    <dgm:pt modelId="{AAD19BD0-59BA-4F5D-9192-6DC1081EE39B}" type="pres">
      <dgm:prSet presAssocID="{D52F6B66-86EE-4C47-A2B0-253CD12B9AB9}" presName="textRect" presStyleLbl="revTx" presStyleIdx="0" presStyleCnt="1" custScaleX="167599">
        <dgm:presLayoutVars>
          <dgm:chMax val="1"/>
          <dgm:chPref val="1"/>
        </dgm:presLayoutVars>
      </dgm:prSet>
      <dgm:spPr/>
    </dgm:pt>
  </dgm:ptLst>
  <dgm:cxnLst>
    <dgm:cxn modelId="{C470AE09-08E6-4029-A3FD-7E65125B811A}" srcId="{3DB9132F-AB64-4D6D-9DDF-34B1CDE88AEE}" destId="{D52F6B66-86EE-4C47-A2B0-253CD12B9AB9}" srcOrd="0" destOrd="0" parTransId="{E461EABE-E940-442A-A1B3-E511F7241AEF}" sibTransId="{462EDCDA-EB0F-417C-999C-2C365109CCC8}"/>
    <dgm:cxn modelId="{86B16050-BFA6-48FC-ABAE-26AE5FB05ECB}" type="presOf" srcId="{D52F6B66-86EE-4C47-A2B0-253CD12B9AB9}" destId="{AAD19BD0-59BA-4F5D-9192-6DC1081EE39B}" srcOrd="0" destOrd="0" presId="urn:microsoft.com/office/officeart/2018/2/layout/IconLabelList"/>
    <dgm:cxn modelId="{FF5A15DF-A7AF-42F8-A03A-1AE6670D8EE1}" type="presOf" srcId="{3DB9132F-AB64-4D6D-9DDF-34B1CDE88AEE}" destId="{F26FCC9F-3351-4979-88CB-E24E4C7F9FEF}" srcOrd="0" destOrd="0" presId="urn:microsoft.com/office/officeart/2018/2/layout/IconLabelList"/>
    <dgm:cxn modelId="{C77AF59D-4A6A-4F4B-BF6C-8F456D4EB30C}" type="presParOf" srcId="{F26FCC9F-3351-4979-88CB-E24E4C7F9FEF}" destId="{88145D42-8544-45EB-AF6B-06EDF7734F5D}" srcOrd="0" destOrd="0" presId="urn:microsoft.com/office/officeart/2018/2/layout/IconLabelList"/>
    <dgm:cxn modelId="{0305A9DD-0456-4CD7-9A3A-651DFE2BCB8A}" type="presParOf" srcId="{88145D42-8544-45EB-AF6B-06EDF7734F5D}" destId="{D33223FD-AA14-4B3C-B954-FA5552AD239C}" srcOrd="0" destOrd="0" presId="urn:microsoft.com/office/officeart/2018/2/layout/IconLabelList"/>
    <dgm:cxn modelId="{2F0B7D45-3120-4164-92E8-0EAC3F82D40A}" type="presParOf" srcId="{88145D42-8544-45EB-AF6B-06EDF7734F5D}" destId="{D060E37F-87CD-4328-86E3-33B1DF8DF6C9}" srcOrd="1" destOrd="0" presId="urn:microsoft.com/office/officeart/2018/2/layout/IconLabelList"/>
    <dgm:cxn modelId="{28E103E4-E3C3-4C1E-A087-DAB2205CA936}" type="presParOf" srcId="{88145D42-8544-45EB-AF6B-06EDF7734F5D}" destId="{AAD19BD0-59BA-4F5D-9192-6DC1081EE39B}" srcOrd="2" destOrd="0" presId="urn:microsoft.com/office/officeart/2018/2/layout/IconLabelList"/>
  </dgm:cxnLst>
  <dgm:bg>
    <a:effectLst>
      <a:glow rad="101600">
        <a:schemeClr val="accent2">
          <a:satMod val="175000"/>
          <a:alpha val="40000"/>
        </a:schemeClr>
      </a:glow>
    </a:effectLst>
  </dgm:bg>
  <dgm:whole>
    <a:ln w="76200">
      <a:solidFill>
        <a:srgbClr val="FFC000"/>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DB9132F-AB64-4D6D-9DDF-34B1CDE88AEE}"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D52F6B66-86EE-4C47-A2B0-253CD12B9AB9}">
      <dgm:prSet custT="1"/>
      <dgm:spPr/>
      <dgm:t>
        <a:bodyPr/>
        <a:lstStyle/>
        <a:p>
          <a:pPr>
            <a:lnSpc>
              <a:spcPct val="100000"/>
            </a:lnSpc>
          </a:pPr>
          <a:r>
            <a:rPr lang="en-US" sz="2800" dirty="0">
              <a:solidFill>
                <a:schemeClr val="accent4"/>
              </a:solidFill>
            </a:rPr>
            <a:t>With your group, share three (3) Rotary activities in which you participate, or your club supports.  Be prepared to share.</a:t>
          </a:r>
        </a:p>
        <a:p>
          <a:pPr>
            <a:lnSpc>
              <a:spcPct val="100000"/>
            </a:lnSpc>
          </a:pPr>
          <a:endParaRPr lang="en-US" sz="2800" dirty="0">
            <a:solidFill>
              <a:schemeClr val="accent4"/>
            </a:solidFill>
          </a:endParaRPr>
        </a:p>
      </dgm:t>
    </dgm:pt>
    <dgm:pt modelId="{E461EABE-E940-442A-A1B3-E511F7241AEF}" type="parTrans" cxnId="{C470AE09-08E6-4029-A3FD-7E65125B811A}">
      <dgm:prSet/>
      <dgm:spPr/>
      <dgm:t>
        <a:bodyPr/>
        <a:lstStyle/>
        <a:p>
          <a:endParaRPr lang="en-US"/>
        </a:p>
      </dgm:t>
    </dgm:pt>
    <dgm:pt modelId="{462EDCDA-EB0F-417C-999C-2C365109CCC8}" type="sibTrans" cxnId="{C470AE09-08E6-4029-A3FD-7E65125B811A}">
      <dgm:prSet/>
      <dgm:spPr/>
      <dgm:t>
        <a:bodyPr/>
        <a:lstStyle/>
        <a:p>
          <a:endParaRPr lang="en-US"/>
        </a:p>
      </dgm:t>
    </dgm:pt>
    <dgm:pt modelId="{F26FCC9F-3351-4979-88CB-E24E4C7F9FEF}" type="pres">
      <dgm:prSet presAssocID="{3DB9132F-AB64-4D6D-9DDF-34B1CDE88AEE}" presName="root" presStyleCnt="0">
        <dgm:presLayoutVars>
          <dgm:dir/>
          <dgm:resizeHandles val="exact"/>
        </dgm:presLayoutVars>
      </dgm:prSet>
      <dgm:spPr/>
    </dgm:pt>
    <dgm:pt modelId="{88145D42-8544-45EB-AF6B-06EDF7734F5D}" type="pres">
      <dgm:prSet presAssocID="{D52F6B66-86EE-4C47-A2B0-253CD12B9AB9}" presName="compNode" presStyleCnt="0"/>
      <dgm:spPr/>
    </dgm:pt>
    <dgm:pt modelId="{D33223FD-AA14-4B3C-B954-FA5552AD239C}" type="pres">
      <dgm:prSet presAssocID="{D52F6B66-86EE-4C47-A2B0-253CD12B9AB9}" presName="iconRect" presStyleLbl="node1" presStyleIdx="0" presStyleCnt="1" custLinFactNeighborX="-1022" custLinFactNeighborY="11918"/>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8575">
          <a:solidFill>
            <a:srgbClr val="FFC000"/>
          </a:solidFill>
        </a:ln>
      </dgm:spPr>
      <dgm:extLst>
        <a:ext uri="{E40237B7-FDA0-4F09-8148-C483321AD2D9}">
          <dgm14:cNvPr xmlns:dgm14="http://schemas.microsoft.com/office/drawing/2010/diagram" id="0" name="" descr="Group"/>
        </a:ext>
      </dgm:extLst>
    </dgm:pt>
    <dgm:pt modelId="{D060E37F-87CD-4328-86E3-33B1DF8DF6C9}" type="pres">
      <dgm:prSet presAssocID="{D52F6B66-86EE-4C47-A2B0-253CD12B9AB9}" presName="spaceRect" presStyleCnt="0"/>
      <dgm:spPr/>
    </dgm:pt>
    <dgm:pt modelId="{AAD19BD0-59BA-4F5D-9192-6DC1081EE39B}" type="pres">
      <dgm:prSet presAssocID="{D52F6B66-86EE-4C47-A2B0-253CD12B9AB9}" presName="textRect" presStyleLbl="revTx" presStyleIdx="0" presStyleCnt="1" custScaleX="360291">
        <dgm:presLayoutVars>
          <dgm:chMax val="1"/>
          <dgm:chPref val="1"/>
        </dgm:presLayoutVars>
      </dgm:prSet>
      <dgm:spPr/>
    </dgm:pt>
  </dgm:ptLst>
  <dgm:cxnLst>
    <dgm:cxn modelId="{C470AE09-08E6-4029-A3FD-7E65125B811A}" srcId="{3DB9132F-AB64-4D6D-9DDF-34B1CDE88AEE}" destId="{D52F6B66-86EE-4C47-A2B0-253CD12B9AB9}" srcOrd="0" destOrd="0" parTransId="{E461EABE-E940-442A-A1B3-E511F7241AEF}" sibTransId="{462EDCDA-EB0F-417C-999C-2C365109CCC8}"/>
    <dgm:cxn modelId="{86B16050-BFA6-48FC-ABAE-26AE5FB05ECB}" type="presOf" srcId="{D52F6B66-86EE-4C47-A2B0-253CD12B9AB9}" destId="{AAD19BD0-59BA-4F5D-9192-6DC1081EE39B}" srcOrd="0" destOrd="0" presId="urn:microsoft.com/office/officeart/2018/2/layout/IconLabelList"/>
    <dgm:cxn modelId="{FF5A15DF-A7AF-42F8-A03A-1AE6670D8EE1}" type="presOf" srcId="{3DB9132F-AB64-4D6D-9DDF-34B1CDE88AEE}" destId="{F26FCC9F-3351-4979-88CB-E24E4C7F9FEF}" srcOrd="0" destOrd="0" presId="urn:microsoft.com/office/officeart/2018/2/layout/IconLabelList"/>
    <dgm:cxn modelId="{C77AF59D-4A6A-4F4B-BF6C-8F456D4EB30C}" type="presParOf" srcId="{F26FCC9F-3351-4979-88CB-E24E4C7F9FEF}" destId="{88145D42-8544-45EB-AF6B-06EDF7734F5D}" srcOrd="0" destOrd="0" presId="urn:microsoft.com/office/officeart/2018/2/layout/IconLabelList"/>
    <dgm:cxn modelId="{0305A9DD-0456-4CD7-9A3A-651DFE2BCB8A}" type="presParOf" srcId="{88145D42-8544-45EB-AF6B-06EDF7734F5D}" destId="{D33223FD-AA14-4B3C-B954-FA5552AD239C}" srcOrd="0" destOrd="0" presId="urn:microsoft.com/office/officeart/2018/2/layout/IconLabelList"/>
    <dgm:cxn modelId="{2F0B7D45-3120-4164-92E8-0EAC3F82D40A}" type="presParOf" srcId="{88145D42-8544-45EB-AF6B-06EDF7734F5D}" destId="{D060E37F-87CD-4328-86E3-33B1DF8DF6C9}" srcOrd="1" destOrd="0" presId="urn:microsoft.com/office/officeart/2018/2/layout/IconLabelList"/>
    <dgm:cxn modelId="{28E103E4-E3C3-4C1E-A087-DAB2205CA936}" type="presParOf" srcId="{88145D42-8544-45EB-AF6B-06EDF7734F5D}" destId="{AAD19BD0-59BA-4F5D-9192-6DC1081EE39B}" srcOrd="2" destOrd="0" presId="urn:microsoft.com/office/officeart/2018/2/layout/IconLabelList"/>
  </dgm:cxnLst>
  <dgm:bg>
    <a:effectLst>
      <a:glow rad="101600">
        <a:schemeClr val="accent2">
          <a:satMod val="175000"/>
          <a:alpha val="40000"/>
        </a:schemeClr>
      </a:glow>
    </a:effectLst>
  </dgm:bg>
  <dgm:whole>
    <a:ln w="76200">
      <a:solidFill>
        <a:srgbClr val="FFC000"/>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05AB576-5BFE-49CC-8F1C-47B3797A10E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583F416-458B-4FFB-BB7B-9584F670AA83}">
      <dgm:prSet/>
      <dgm:spPr/>
      <dgm:t>
        <a:bodyPr/>
        <a:lstStyle/>
        <a:p>
          <a:pPr>
            <a:lnSpc>
              <a:spcPct val="100000"/>
            </a:lnSpc>
          </a:pPr>
          <a:endParaRPr lang="en-US" dirty="0"/>
        </a:p>
        <a:p>
          <a:pPr>
            <a:lnSpc>
              <a:spcPct val="100000"/>
            </a:lnSpc>
          </a:pPr>
          <a:r>
            <a:rPr lang="en-US" dirty="0"/>
            <a:t>In conclusion, our perspective on “WHAT ROTARY IS” starts with our experience in our own club.  In developing our “Elevator Speech”, we were challenged to vocalize that perspective in a way that appeals to us and others. As we looked </a:t>
          </a:r>
          <a:r>
            <a:rPr lang="en-US"/>
            <a:t>at “WHAT ROTARY </a:t>
          </a:r>
          <a:r>
            <a:rPr lang="en-US" dirty="0"/>
            <a:t>DOES” and hitting the bullseye, we gained a realization that the power of Rotary action lies in our own club and ultimately with each of us. </a:t>
          </a:r>
        </a:p>
      </dgm:t>
    </dgm:pt>
    <dgm:pt modelId="{37DEFB46-8FE3-45B3-A257-5150C57C03CC}" type="parTrans" cxnId="{A96FE338-60A9-4D81-B735-B6E324CD1398}">
      <dgm:prSet/>
      <dgm:spPr/>
      <dgm:t>
        <a:bodyPr/>
        <a:lstStyle/>
        <a:p>
          <a:endParaRPr lang="en-US"/>
        </a:p>
      </dgm:t>
    </dgm:pt>
    <dgm:pt modelId="{B3CB6925-E8CC-4382-B637-D1A7B8B21A69}" type="sibTrans" cxnId="{A96FE338-60A9-4D81-B735-B6E324CD1398}">
      <dgm:prSet/>
      <dgm:spPr/>
      <dgm:t>
        <a:bodyPr/>
        <a:lstStyle/>
        <a:p>
          <a:endParaRPr lang="en-US"/>
        </a:p>
      </dgm:t>
    </dgm:pt>
    <dgm:pt modelId="{918098B7-B1DA-44EE-A688-D104169C9FEF}" type="pres">
      <dgm:prSet presAssocID="{A05AB576-5BFE-49CC-8F1C-47B3797A10EE}" presName="root" presStyleCnt="0">
        <dgm:presLayoutVars>
          <dgm:dir/>
          <dgm:resizeHandles val="exact"/>
        </dgm:presLayoutVars>
      </dgm:prSet>
      <dgm:spPr/>
    </dgm:pt>
    <dgm:pt modelId="{1585BCF2-DE3A-4D10-96BD-01BDFB7A1BB8}" type="pres">
      <dgm:prSet presAssocID="{7583F416-458B-4FFB-BB7B-9584F670AA83}" presName="compNode" presStyleCnt="0"/>
      <dgm:spPr/>
    </dgm:pt>
    <dgm:pt modelId="{C867669F-9695-44B9-8EB2-85345CB787A2}" type="pres">
      <dgm:prSet presAssocID="{7583F416-458B-4FFB-BB7B-9584F670AA83}" presName="bgRect" presStyleLbl="bgShp" presStyleIdx="0" presStyleCnt="1" custScaleX="100000" custScaleY="227346" custLinFactNeighborX="2751" custLinFactNeighborY="1775"/>
      <dgm:spPr/>
    </dgm:pt>
    <dgm:pt modelId="{8A72E63E-4618-45A5-833E-911D19B98EF2}" type="pres">
      <dgm:prSet presAssocID="{7583F416-458B-4FFB-BB7B-9584F670AA83}" presName="iconRect" presStyleLbl="node1" presStyleIdx="0" presStyleCnt="1" custLinFactY="-51809" custLinFactNeighborX="25380" custLinFactNeighborY="-100000"/>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Earth Globe Americas"/>
        </a:ext>
      </dgm:extLst>
    </dgm:pt>
    <dgm:pt modelId="{6DA39ACC-9A5E-4415-9320-CC82D471C577}" type="pres">
      <dgm:prSet presAssocID="{7583F416-458B-4FFB-BB7B-9584F670AA83}" presName="spaceRect" presStyleCnt="0"/>
      <dgm:spPr/>
    </dgm:pt>
    <dgm:pt modelId="{811FDCD2-8BDD-4240-B282-9D7C02EE61D8}" type="pres">
      <dgm:prSet presAssocID="{7583F416-458B-4FFB-BB7B-9584F670AA83}" presName="parTx" presStyleLbl="revTx" presStyleIdx="0" presStyleCnt="1" custScaleX="125759" custScaleY="234206" custLinFactNeighborX="-11207" custLinFactNeighborY="-5205">
        <dgm:presLayoutVars>
          <dgm:chMax val="0"/>
          <dgm:chPref val="0"/>
        </dgm:presLayoutVars>
      </dgm:prSet>
      <dgm:spPr/>
    </dgm:pt>
  </dgm:ptLst>
  <dgm:cxnLst>
    <dgm:cxn modelId="{A96FE338-60A9-4D81-B735-B6E324CD1398}" srcId="{A05AB576-5BFE-49CC-8F1C-47B3797A10EE}" destId="{7583F416-458B-4FFB-BB7B-9584F670AA83}" srcOrd="0" destOrd="0" parTransId="{37DEFB46-8FE3-45B3-A257-5150C57C03CC}" sibTransId="{B3CB6925-E8CC-4382-B637-D1A7B8B21A69}"/>
    <dgm:cxn modelId="{64D8F446-E4F7-440B-9F77-422B6371F421}" type="presOf" srcId="{7583F416-458B-4FFB-BB7B-9584F670AA83}" destId="{811FDCD2-8BDD-4240-B282-9D7C02EE61D8}" srcOrd="0" destOrd="0" presId="urn:microsoft.com/office/officeart/2018/2/layout/IconVerticalSolidList"/>
    <dgm:cxn modelId="{5861DFA9-BF69-457E-9C4A-2D3ECD22CC6F}" type="presOf" srcId="{A05AB576-5BFE-49CC-8F1C-47B3797A10EE}" destId="{918098B7-B1DA-44EE-A688-D104169C9FEF}" srcOrd="0" destOrd="0" presId="urn:microsoft.com/office/officeart/2018/2/layout/IconVerticalSolidList"/>
    <dgm:cxn modelId="{FA08C780-AECF-4DF5-B212-B29D17F8C5F1}" type="presParOf" srcId="{918098B7-B1DA-44EE-A688-D104169C9FEF}" destId="{1585BCF2-DE3A-4D10-96BD-01BDFB7A1BB8}" srcOrd="0" destOrd="0" presId="urn:microsoft.com/office/officeart/2018/2/layout/IconVerticalSolidList"/>
    <dgm:cxn modelId="{496A2944-AE91-46F4-B219-1F5E82A5F0AD}" type="presParOf" srcId="{1585BCF2-DE3A-4D10-96BD-01BDFB7A1BB8}" destId="{C867669F-9695-44B9-8EB2-85345CB787A2}" srcOrd="0" destOrd="0" presId="urn:microsoft.com/office/officeart/2018/2/layout/IconVerticalSolidList"/>
    <dgm:cxn modelId="{D9AD20ED-FBFC-4537-B1C8-B04412D1976F}" type="presParOf" srcId="{1585BCF2-DE3A-4D10-96BD-01BDFB7A1BB8}" destId="{8A72E63E-4618-45A5-833E-911D19B98EF2}" srcOrd="1" destOrd="0" presId="urn:microsoft.com/office/officeart/2018/2/layout/IconVerticalSolidList"/>
    <dgm:cxn modelId="{06AC7E9D-81A2-4690-A268-65004D5855C0}" type="presParOf" srcId="{1585BCF2-DE3A-4D10-96BD-01BDFB7A1BB8}" destId="{6DA39ACC-9A5E-4415-9320-CC82D471C577}" srcOrd="2" destOrd="0" presId="urn:microsoft.com/office/officeart/2018/2/layout/IconVerticalSolidList"/>
    <dgm:cxn modelId="{E773F68C-76D0-45D8-A781-87B615FEB0E1}" type="presParOf" srcId="{1585BCF2-DE3A-4D10-96BD-01BDFB7A1BB8}" destId="{811FDCD2-8BDD-4240-B282-9D7C02EE61D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384876-DD75-4736-986E-4C478F499662}">
      <dsp:nvSpPr>
        <dsp:cNvPr id="0" name=""/>
        <dsp:cNvSpPr/>
      </dsp:nvSpPr>
      <dsp:spPr>
        <a:xfrm rot="5400000">
          <a:off x="4555816" y="-1624380"/>
          <a:ext cx="1821890" cy="5145187"/>
        </a:xfrm>
        <a:prstGeom prst="round2SameRect">
          <a:avLst/>
        </a:prstGeom>
        <a:solidFill>
          <a:schemeClr val="accent6">
            <a:lumMod val="60000"/>
            <a:lumOff val="40000"/>
            <a:alpha val="90000"/>
          </a:schemeClr>
        </a:solid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68580" rIns="137160" bIns="68580" numCol="1" spcCol="1270" anchor="ctr" anchorCtr="0">
          <a:noAutofit/>
        </a:bodyPr>
        <a:lstStyle/>
        <a:p>
          <a:pPr marL="285750" lvl="1" indent="-285750" algn="l" defTabSz="1600200">
            <a:lnSpc>
              <a:spcPct val="90000"/>
            </a:lnSpc>
            <a:spcBef>
              <a:spcPct val="0"/>
            </a:spcBef>
            <a:spcAft>
              <a:spcPct val="15000"/>
            </a:spcAft>
            <a:buChar char="•"/>
          </a:pPr>
          <a:r>
            <a:rPr lang="en-US" sz="3600" b="1" kern="1200" dirty="0"/>
            <a:t>Discuss the Purpose of Rotary</a:t>
          </a:r>
        </a:p>
      </dsp:txBody>
      <dsp:txXfrm rot="-5400000">
        <a:off x="2894168" y="126205"/>
        <a:ext cx="5056250" cy="1644016"/>
      </dsp:txXfrm>
    </dsp:sp>
    <dsp:sp modelId="{F1069E51-B401-409E-B795-A9ED2545A7E3}">
      <dsp:nvSpPr>
        <dsp:cNvPr id="0" name=""/>
        <dsp:cNvSpPr/>
      </dsp:nvSpPr>
      <dsp:spPr>
        <a:xfrm>
          <a:off x="0" y="2864"/>
          <a:ext cx="2894167" cy="1890696"/>
        </a:xfrm>
        <a:prstGeom prst="roundRect">
          <a:avLst/>
        </a:prstGeom>
        <a:solidFill>
          <a:srgbClr val="4472C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b="1" kern="1200" dirty="0">
              <a:solidFill>
                <a:schemeClr val="bg1"/>
              </a:solidFill>
            </a:rPr>
            <a:t>Discuss</a:t>
          </a:r>
        </a:p>
      </dsp:txBody>
      <dsp:txXfrm>
        <a:off x="92296" y="95160"/>
        <a:ext cx="2709575" cy="1706104"/>
      </dsp:txXfrm>
    </dsp:sp>
    <dsp:sp modelId="{7C3DBAC7-130C-4466-9EBE-92072D697F6C}">
      <dsp:nvSpPr>
        <dsp:cNvPr id="0" name=""/>
        <dsp:cNvSpPr/>
      </dsp:nvSpPr>
      <dsp:spPr>
        <a:xfrm rot="5400000">
          <a:off x="4534716" y="360850"/>
          <a:ext cx="1864090" cy="5145187"/>
        </a:xfrm>
        <a:prstGeom prst="round2SameRect">
          <a:avLst/>
        </a:prstGeom>
        <a:solidFill>
          <a:srgbClr val="FF9900">
            <a:alpha val="90000"/>
          </a:srgbClr>
        </a:solid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68580" rIns="137160" bIns="68580" numCol="1" spcCol="1270" anchor="ctr" anchorCtr="0">
          <a:noAutofit/>
        </a:bodyPr>
        <a:lstStyle/>
        <a:p>
          <a:pPr marL="285750" lvl="1" indent="-285750" algn="l" defTabSz="1600200">
            <a:lnSpc>
              <a:spcPct val="90000"/>
            </a:lnSpc>
            <a:spcBef>
              <a:spcPct val="0"/>
            </a:spcBef>
            <a:spcAft>
              <a:spcPct val="15000"/>
            </a:spcAft>
            <a:buChar char="•"/>
          </a:pPr>
          <a:r>
            <a:rPr lang="en-US" sz="3600" b="1" kern="1200" dirty="0"/>
            <a:t>Understand the Layers of Our Organization</a:t>
          </a:r>
        </a:p>
      </dsp:txBody>
      <dsp:txXfrm rot="-5400000">
        <a:off x="2894168" y="2092396"/>
        <a:ext cx="5054190" cy="1682096"/>
      </dsp:txXfrm>
    </dsp:sp>
    <dsp:sp modelId="{2C53ADA5-A783-40E2-86FB-B2BFC81FCD72}">
      <dsp:nvSpPr>
        <dsp:cNvPr id="0" name=""/>
        <dsp:cNvSpPr/>
      </dsp:nvSpPr>
      <dsp:spPr>
        <a:xfrm>
          <a:off x="0" y="1988095"/>
          <a:ext cx="2894167" cy="1890696"/>
        </a:xfrm>
        <a:prstGeom prst="roundRect">
          <a:avLst/>
        </a:prstGeom>
        <a:solidFill>
          <a:srgbClr val="4472C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b="1" kern="1200" dirty="0">
              <a:solidFill>
                <a:schemeClr val="bg1"/>
              </a:solidFill>
            </a:rPr>
            <a:t>Understand</a:t>
          </a:r>
        </a:p>
      </dsp:txBody>
      <dsp:txXfrm>
        <a:off x="92296" y="2080391"/>
        <a:ext cx="2709575" cy="1706104"/>
      </dsp:txXfrm>
    </dsp:sp>
    <dsp:sp modelId="{B0D4055A-D3A2-400F-8A3C-4910F3FF0C40}">
      <dsp:nvSpPr>
        <dsp:cNvPr id="0" name=""/>
        <dsp:cNvSpPr/>
      </dsp:nvSpPr>
      <dsp:spPr>
        <a:xfrm rot="5400000">
          <a:off x="4548072" y="2346081"/>
          <a:ext cx="1837378" cy="5145187"/>
        </a:xfrm>
        <a:prstGeom prst="round2SameRect">
          <a:avLst/>
        </a:prstGeom>
        <a:solidFill>
          <a:srgbClr val="FFC000">
            <a:alpha val="90000"/>
          </a:srgbClr>
        </a:solid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68580" rIns="137160" bIns="68580" numCol="1" spcCol="1270" anchor="ctr" anchorCtr="0">
          <a:noAutofit/>
        </a:bodyPr>
        <a:lstStyle/>
        <a:p>
          <a:pPr marL="285750" lvl="1" indent="-285750" algn="l" defTabSz="1600200">
            <a:lnSpc>
              <a:spcPct val="90000"/>
            </a:lnSpc>
            <a:spcBef>
              <a:spcPct val="0"/>
            </a:spcBef>
            <a:spcAft>
              <a:spcPct val="15000"/>
            </a:spcAft>
            <a:buChar char="•"/>
          </a:pPr>
          <a:r>
            <a:rPr lang="en-US" sz="3600" b="1" kern="1200" dirty="0"/>
            <a:t>Learn how People at Each Level of Rotary Can Help Your Club</a:t>
          </a:r>
        </a:p>
      </dsp:txBody>
      <dsp:txXfrm rot="-5400000">
        <a:off x="2894168" y="4089679"/>
        <a:ext cx="5055494" cy="1657992"/>
      </dsp:txXfrm>
    </dsp:sp>
    <dsp:sp modelId="{FAA6C9B8-0DCD-43B9-AEC9-20A246321564}">
      <dsp:nvSpPr>
        <dsp:cNvPr id="0" name=""/>
        <dsp:cNvSpPr/>
      </dsp:nvSpPr>
      <dsp:spPr>
        <a:xfrm>
          <a:off x="0" y="3973326"/>
          <a:ext cx="2894167" cy="1890696"/>
        </a:xfrm>
        <a:prstGeom prst="roundRect">
          <a:avLst/>
        </a:prstGeom>
        <a:solidFill>
          <a:srgbClr val="4472C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b="1" kern="1200" dirty="0">
              <a:solidFill>
                <a:schemeClr val="bg1"/>
              </a:solidFill>
            </a:rPr>
            <a:t>Learn</a:t>
          </a:r>
        </a:p>
      </dsp:txBody>
      <dsp:txXfrm>
        <a:off x="92296" y="4065622"/>
        <a:ext cx="2709575" cy="17061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BB3294-D5C8-4F43-9F30-C252F6168B45}">
      <dsp:nvSpPr>
        <dsp:cNvPr id="0" name=""/>
        <dsp:cNvSpPr/>
      </dsp:nvSpPr>
      <dsp:spPr>
        <a:xfrm rot="5400000">
          <a:off x="641838" y="-460122"/>
          <a:ext cx="3190082" cy="4121887"/>
        </a:xfrm>
        <a:prstGeom prst="up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sp>
    <dsp:sp modelId="{721C89FF-8E4C-467B-85E8-6AB70D9FBCAF}">
      <dsp:nvSpPr>
        <dsp:cNvPr id="0" name=""/>
        <dsp:cNvSpPr/>
      </dsp:nvSpPr>
      <dsp:spPr>
        <a:xfrm>
          <a:off x="3674526" y="1037021"/>
          <a:ext cx="5992390" cy="1399337"/>
        </a:xfrm>
        <a:prstGeom prst="rect">
          <a:avLst/>
        </a:prstGeom>
        <a:noFill/>
        <a:ln>
          <a:noFill/>
        </a:ln>
        <a:effectLst/>
        <a:scene3d>
          <a:camera prst="orthographicFront"/>
          <a:lightRig rig="threePt" dir="t"/>
        </a:scene3d>
        <a:sp3d>
          <a:bevelT prst="angle"/>
        </a:sp3d>
      </dsp:spPr>
      <dsp:style>
        <a:lnRef idx="0">
          <a:scrgbClr r="0" g="0" b="0"/>
        </a:lnRef>
        <a:fillRef idx="0">
          <a:scrgbClr r="0" g="0" b="0"/>
        </a:fillRef>
        <a:effectRef idx="0">
          <a:scrgbClr r="0" g="0" b="0"/>
        </a:effectRef>
        <a:fontRef idx="minor"/>
      </dsp:style>
      <dsp:txBody>
        <a:bodyPr spcFirstLastPara="0" vert="horz" wrap="square" lIns="341376" tIns="0" rIns="341376" bIns="341376" numCol="1" spcCol="1270" anchor="ctr" anchorCtr="0">
          <a:noAutofit/>
        </a:bodyPr>
        <a:lstStyle/>
        <a:p>
          <a:pPr marL="0" lvl="0" indent="0" algn="l" defTabSz="2133600">
            <a:lnSpc>
              <a:spcPct val="90000"/>
            </a:lnSpc>
            <a:spcBef>
              <a:spcPct val="0"/>
            </a:spcBef>
            <a:spcAft>
              <a:spcPct val="35000"/>
            </a:spcAft>
            <a:buNone/>
          </a:pPr>
          <a:r>
            <a:rPr lang="en-US" sz="4800" kern="1200" dirty="0">
              <a:solidFill>
                <a:schemeClr val="accent1">
                  <a:lumMod val="75000"/>
                </a:schemeClr>
              </a:solidFill>
            </a:rPr>
            <a:t>    Service Above Self</a:t>
          </a:r>
        </a:p>
      </dsp:txBody>
      <dsp:txXfrm>
        <a:off x="3674526" y="1037021"/>
        <a:ext cx="5992390" cy="1399337"/>
      </dsp:txXfrm>
    </dsp:sp>
    <dsp:sp modelId="{5B80CF09-0937-4A95-8A91-125035861DB9}">
      <dsp:nvSpPr>
        <dsp:cNvPr id="0" name=""/>
        <dsp:cNvSpPr/>
      </dsp:nvSpPr>
      <dsp:spPr>
        <a:xfrm rot="16200000">
          <a:off x="2154926" y="1681601"/>
          <a:ext cx="3190082" cy="4666257"/>
        </a:xfrm>
        <a:prstGeom prst="down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sp>
    <dsp:sp modelId="{A5968B21-00BE-4599-99DB-DD7BEE635898}">
      <dsp:nvSpPr>
        <dsp:cNvPr id="0" name=""/>
        <dsp:cNvSpPr/>
      </dsp:nvSpPr>
      <dsp:spPr>
        <a:xfrm>
          <a:off x="5922746" y="3483862"/>
          <a:ext cx="3620152" cy="1355892"/>
        </a:xfrm>
        <a:prstGeom prst="rect">
          <a:avLst/>
        </a:prstGeom>
        <a:noFill/>
        <a:ln>
          <a:noFill/>
        </a:ln>
        <a:effectLst/>
        <a:scene3d>
          <a:camera prst="orthographicFront"/>
          <a:lightRig rig="threePt" dir="t"/>
        </a:scene3d>
        <a:sp3d>
          <a:bevelT prst="angle"/>
        </a:sp3d>
      </dsp:spPr>
      <dsp:style>
        <a:lnRef idx="0">
          <a:scrgbClr r="0" g="0" b="0"/>
        </a:lnRef>
        <a:fillRef idx="0">
          <a:scrgbClr r="0" g="0" b="0"/>
        </a:fillRef>
        <a:effectRef idx="0">
          <a:scrgbClr r="0" g="0" b="0"/>
        </a:effectRef>
        <a:fontRef idx="minor"/>
      </dsp:style>
      <dsp:txBody>
        <a:bodyPr spcFirstLastPara="0" vert="horz" wrap="square" lIns="312928" tIns="0" rIns="312928" bIns="312928" numCol="1" spcCol="1270" anchor="ctr" anchorCtr="0">
          <a:noAutofit/>
        </a:bodyPr>
        <a:lstStyle/>
        <a:p>
          <a:pPr marL="0" lvl="0" indent="0" algn="l" defTabSz="1955800">
            <a:lnSpc>
              <a:spcPct val="90000"/>
            </a:lnSpc>
            <a:spcBef>
              <a:spcPct val="0"/>
            </a:spcBef>
            <a:spcAft>
              <a:spcPct val="35000"/>
            </a:spcAft>
            <a:buNone/>
          </a:pPr>
          <a:r>
            <a:rPr lang="en-US" sz="4400" kern="1200" dirty="0">
              <a:solidFill>
                <a:srgbClr val="00518E"/>
              </a:solidFill>
            </a:rPr>
            <a:t>4 Way Test</a:t>
          </a:r>
        </a:p>
      </dsp:txBody>
      <dsp:txXfrm>
        <a:off x="5922746" y="3483862"/>
        <a:ext cx="3620152" cy="13558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F66ABB-43BD-437B-9D11-2D6927907E34}">
      <dsp:nvSpPr>
        <dsp:cNvPr id="0" name=""/>
        <dsp:cNvSpPr/>
      </dsp:nvSpPr>
      <dsp:spPr>
        <a:xfrm>
          <a:off x="0" y="6826"/>
          <a:ext cx="4891392"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Club</a:t>
          </a:r>
        </a:p>
      </dsp:txBody>
      <dsp:txXfrm>
        <a:off x="38638" y="45464"/>
        <a:ext cx="4814116" cy="714229"/>
      </dsp:txXfrm>
    </dsp:sp>
    <dsp:sp modelId="{4D5A714D-6E01-4AE6-8FEB-FAD544AD718E}">
      <dsp:nvSpPr>
        <dsp:cNvPr id="0" name=""/>
        <dsp:cNvSpPr/>
      </dsp:nvSpPr>
      <dsp:spPr>
        <a:xfrm>
          <a:off x="0" y="893371"/>
          <a:ext cx="4891392"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Community</a:t>
          </a:r>
        </a:p>
      </dsp:txBody>
      <dsp:txXfrm>
        <a:off x="38638" y="932009"/>
        <a:ext cx="4814116" cy="714229"/>
      </dsp:txXfrm>
    </dsp:sp>
    <dsp:sp modelId="{98D2A0E1-2F2B-43DF-85AA-B287008DE202}">
      <dsp:nvSpPr>
        <dsp:cNvPr id="0" name=""/>
        <dsp:cNvSpPr/>
      </dsp:nvSpPr>
      <dsp:spPr>
        <a:xfrm>
          <a:off x="0" y="1779916"/>
          <a:ext cx="4891392"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Vocational </a:t>
          </a:r>
        </a:p>
      </dsp:txBody>
      <dsp:txXfrm>
        <a:off x="38638" y="1818554"/>
        <a:ext cx="4814116" cy="714229"/>
      </dsp:txXfrm>
    </dsp:sp>
    <dsp:sp modelId="{D22368E3-7449-48C4-AD44-19D7ADC1F0A8}">
      <dsp:nvSpPr>
        <dsp:cNvPr id="0" name=""/>
        <dsp:cNvSpPr/>
      </dsp:nvSpPr>
      <dsp:spPr>
        <a:xfrm>
          <a:off x="0" y="2666461"/>
          <a:ext cx="4891392"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International</a:t>
          </a:r>
        </a:p>
      </dsp:txBody>
      <dsp:txXfrm>
        <a:off x="38638" y="2705099"/>
        <a:ext cx="4814116" cy="714229"/>
      </dsp:txXfrm>
    </dsp:sp>
    <dsp:sp modelId="{0066676D-9C11-4450-9252-EEA8DA26794B}">
      <dsp:nvSpPr>
        <dsp:cNvPr id="0" name=""/>
        <dsp:cNvSpPr/>
      </dsp:nvSpPr>
      <dsp:spPr>
        <a:xfrm>
          <a:off x="0" y="3553006"/>
          <a:ext cx="4891392"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New Generations </a:t>
          </a:r>
          <a:r>
            <a:rPr lang="en-US" sz="3300" kern="1200"/>
            <a:t>(Youth)</a:t>
          </a:r>
          <a:endParaRPr lang="en-US" sz="3300" kern="1200" dirty="0"/>
        </a:p>
      </dsp:txBody>
      <dsp:txXfrm>
        <a:off x="38638" y="3591644"/>
        <a:ext cx="4814116" cy="7142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54996A-4047-4375-8ECF-D5318D9095AD}">
      <dsp:nvSpPr>
        <dsp:cNvPr id="0" name=""/>
        <dsp:cNvSpPr/>
      </dsp:nvSpPr>
      <dsp:spPr>
        <a:xfrm>
          <a:off x="0" y="167851"/>
          <a:ext cx="6245265" cy="99312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Is the speech Concise, Catchy, Compelling?</a:t>
          </a:r>
        </a:p>
      </dsp:txBody>
      <dsp:txXfrm>
        <a:off x="48481" y="216332"/>
        <a:ext cx="6148303" cy="896166"/>
      </dsp:txXfrm>
    </dsp:sp>
    <dsp:sp modelId="{2326B6F6-BCB8-4BF0-A32C-0DF42662B79C}">
      <dsp:nvSpPr>
        <dsp:cNvPr id="0" name=""/>
        <dsp:cNvSpPr/>
      </dsp:nvSpPr>
      <dsp:spPr>
        <a:xfrm>
          <a:off x="0" y="1200650"/>
          <a:ext cx="6245265" cy="993128"/>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What was the purpose of the speech?</a:t>
          </a:r>
        </a:p>
      </dsp:txBody>
      <dsp:txXfrm>
        <a:off x="48481" y="1249131"/>
        <a:ext cx="6148303" cy="896166"/>
      </dsp:txXfrm>
    </dsp:sp>
    <dsp:sp modelId="{B2C79448-1EBC-4A84-8432-CA636F2B3D65}">
      <dsp:nvSpPr>
        <dsp:cNvPr id="0" name=""/>
        <dsp:cNvSpPr/>
      </dsp:nvSpPr>
      <dsp:spPr>
        <a:xfrm>
          <a:off x="0" y="2298109"/>
          <a:ext cx="6245265" cy="993128"/>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Is there some action or reaction that you are seeking?</a:t>
          </a:r>
        </a:p>
      </dsp:txBody>
      <dsp:txXfrm>
        <a:off x="48481" y="2346590"/>
        <a:ext cx="6148303" cy="896166"/>
      </dsp:txXfrm>
    </dsp:sp>
    <dsp:sp modelId="{C9B7B4C2-904C-414E-B0D7-C8C2D52B7980}">
      <dsp:nvSpPr>
        <dsp:cNvPr id="0" name=""/>
        <dsp:cNvSpPr/>
      </dsp:nvSpPr>
      <dsp:spPr>
        <a:xfrm>
          <a:off x="0" y="3363237"/>
          <a:ext cx="6245265" cy="993128"/>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What is the most important thing about an “elevator speech”?</a:t>
          </a:r>
        </a:p>
      </dsp:txBody>
      <dsp:txXfrm>
        <a:off x="48481" y="3411718"/>
        <a:ext cx="6148303" cy="896166"/>
      </dsp:txXfrm>
    </dsp:sp>
    <dsp:sp modelId="{7CF91089-A6DB-4032-BBCF-26F0F30127D0}">
      <dsp:nvSpPr>
        <dsp:cNvPr id="0" name=""/>
        <dsp:cNvSpPr/>
      </dsp:nvSpPr>
      <dsp:spPr>
        <a:xfrm>
          <a:off x="0" y="4428366"/>
          <a:ext cx="6245265" cy="993128"/>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If you think this person would be a good club member don’t forget to follow  up later.</a:t>
          </a:r>
        </a:p>
      </dsp:txBody>
      <dsp:txXfrm>
        <a:off x="48481" y="4476847"/>
        <a:ext cx="6148303" cy="8961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3223FD-AA14-4B3C-B954-FA5552AD239C}">
      <dsp:nvSpPr>
        <dsp:cNvPr id="0" name=""/>
        <dsp:cNvSpPr/>
      </dsp:nvSpPr>
      <dsp:spPr>
        <a:xfrm>
          <a:off x="4215433" y="282965"/>
          <a:ext cx="1908562" cy="188632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8575"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D19BD0-59BA-4F5D-9192-6DC1081EE39B}">
      <dsp:nvSpPr>
        <dsp:cNvPr id="0" name=""/>
        <dsp:cNvSpPr/>
      </dsp:nvSpPr>
      <dsp:spPr>
        <a:xfrm>
          <a:off x="1635073" y="2404748"/>
          <a:ext cx="7108292" cy="74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100000"/>
            </a:lnSpc>
            <a:spcBef>
              <a:spcPct val="0"/>
            </a:spcBef>
            <a:spcAft>
              <a:spcPct val="35000"/>
            </a:spcAft>
            <a:buNone/>
          </a:pPr>
          <a:r>
            <a:rPr lang="en-US" sz="2800" kern="1200" dirty="0">
              <a:solidFill>
                <a:schemeClr val="accent4"/>
              </a:solidFill>
            </a:rPr>
            <a:t>Rotary Activities in Which YOU Participate</a:t>
          </a:r>
        </a:p>
      </dsp:txBody>
      <dsp:txXfrm>
        <a:off x="1635073" y="2404748"/>
        <a:ext cx="7108292" cy="7470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3223FD-AA14-4B3C-B954-FA5552AD239C}">
      <dsp:nvSpPr>
        <dsp:cNvPr id="0" name=""/>
        <dsp:cNvSpPr/>
      </dsp:nvSpPr>
      <dsp:spPr>
        <a:xfrm>
          <a:off x="4649375" y="189844"/>
          <a:ext cx="1058062" cy="105806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8575"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D19BD0-59BA-4F5D-9192-6DC1081EE39B}">
      <dsp:nvSpPr>
        <dsp:cNvPr id="0" name=""/>
        <dsp:cNvSpPr/>
      </dsp:nvSpPr>
      <dsp:spPr>
        <a:xfrm>
          <a:off x="953548" y="1584484"/>
          <a:ext cx="8471342" cy="1561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100000"/>
            </a:lnSpc>
            <a:spcBef>
              <a:spcPct val="0"/>
            </a:spcBef>
            <a:spcAft>
              <a:spcPct val="35000"/>
            </a:spcAft>
            <a:buNone/>
          </a:pPr>
          <a:r>
            <a:rPr lang="en-US" sz="2800" kern="1200" dirty="0">
              <a:solidFill>
                <a:schemeClr val="accent4"/>
              </a:solidFill>
            </a:rPr>
            <a:t>With your group, share three (3) Rotary activities in which you participate, or your club supports.  Be prepared to share.</a:t>
          </a:r>
        </a:p>
        <a:p>
          <a:pPr marL="0" lvl="0" indent="0" algn="ctr" defTabSz="1244600">
            <a:lnSpc>
              <a:spcPct val="100000"/>
            </a:lnSpc>
            <a:spcBef>
              <a:spcPct val="0"/>
            </a:spcBef>
            <a:spcAft>
              <a:spcPct val="35000"/>
            </a:spcAft>
            <a:buNone/>
          </a:pPr>
          <a:endParaRPr lang="en-US" sz="2800" kern="1200" dirty="0">
            <a:solidFill>
              <a:schemeClr val="accent4"/>
            </a:solidFill>
          </a:endParaRPr>
        </a:p>
      </dsp:txBody>
      <dsp:txXfrm>
        <a:off x="953548" y="1584484"/>
        <a:ext cx="8471342" cy="156167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67669F-9695-44B9-8EB2-85345CB787A2}">
      <dsp:nvSpPr>
        <dsp:cNvPr id="0" name=""/>
        <dsp:cNvSpPr/>
      </dsp:nvSpPr>
      <dsp:spPr>
        <a:xfrm>
          <a:off x="-136151" y="1021405"/>
          <a:ext cx="7470843" cy="418995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72E63E-4618-45A5-833E-911D19B98EF2}">
      <dsp:nvSpPr>
        <dsp:cNvPr id="0" name=""/>
        <dsp:cNvSpPr/>
      </dsp:nvSpPr>
      <dsp:spPr>
        <a:xfrm>
          <a:off x="473090" y="1038048"/>
          <a:ext cx="1013641" cy="10136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11FDCD2-8BDD-4240-B282-9D7C02EE61D8}">
      <dsp:nvSpPr>
        <dsp:cNvPr id="0" name=""/>
        <dsp:cNvSpPr/>
      </dsp:nvSpPr>
      <dsp:spPr>
        <a:xfrm>
          <a:off x="501227" y="829551"/>
          <a:ext cx="6713056" cy="43163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049" tIns="195049" rIns="195049" bIns="195049" numCol="1" spcCol="1270" anchor="ctr" anchorCtr="0">
          <a:noAutofit/>
        </a:bodyPr>
        <a:lstStyle/>
        <a:p>
          <a:pPr marL="0" lvl="0" indent="0" algn="l" defTabSz="933450">
            <a:lnSpc>
              <a:spcPct val="100000"/>
            </a:lnSpc>
            <a:spcBef>
              <a:spcPct val="0"/>
            </a:spcBef>
            <a:spcAft>
              <a:spcPct val="35000"/>
            </a:spcAft>
            <a:buNone/>
          </a:pPr>
          <a:endParaRPr lang="en-US" sz="2100" kern="1200" dirty="0"/>
        </a:p>
        <a:p>
          <a:pPr marL="0" lvl="0" indent="0" algn="l" defTabSz="933450">
            <a:lnSpc>
              <a:spcPct val="100000"/>
            </a:lnSpc>
            <a:spcBef>
              <a:spcPct val="0"/>
            </a:spcBef>
            <a:spcAft>
              <a:spcPct val="35000"/>
            </a:spcAft>
            <a:buNone/>
          </a:pPr>
          <a:r>
            <a:rPr lang="en-US" sz="2100" kern="1200" dirty="0"/>
            <a:t>In conclusion, our perspective on “WHAT ROTARY IS” starts with our experience in our own club.  In developing our “Elevator Speech”, we were challenged to vocalize that perspective in a way that appeals to us and others. As we looked </a:t>
          </a:r>
          <a:r>
            <a:rPr lang="en-US" sz="2100" kern="1200"/>
            <a:t>at “WHAT ROTARY </a:t>
          </a:r>
          <a:r>
            <a:rPr lang="en-US" sz="2100" kern="1200" dirty="0"/>
            <a:t>DOES” and hitting the bullseye, we gained a realization that the power of Rotary action lies in our own club and ultimately with each of us. </a:t>
          </a:r>
        </a:p>
      </dsp:txBody>
      <dsp:txXfrm>
        <a:off x="501227" y="829551"/>
        <a:ext cx="6713056" cy="431637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735DB7-9E4D-4D7D-9C4E-E20C135E8162}" type="datetimeFigureOut">
              <a:rPr lang="en-US" smtClean="0"/>
              <a:t>5/5/2026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97127-1E13-4AA5-AC18-6841A99A8065}" type="slidenum">
              <a:rPr lang="en-US" smtClean="0"/>
              <a:t>‹#›</a:t>
            </a:fld>
            <a:endParaRPr lang="en-US"/>
          </a:p>
        </p:txBody>
      </p:sp>
    </p:spTree>
    <p:extLst>
      <p:ext uri="{BB962C8B-B14F-4D97-AF65-F5344CB8AC3E}">
        <p14:creationId xmlns:p14="http://schemas.microsoft.com/office/powerpoint/2010/main" val="3835574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480" y="4400549"/>
            <a:ext cx="5486400" cy="3272459"/>
          </a:xfrm>
        </p:spPr>
        <p:txBody>
          <a:bodyPr/>
          <a:lstStyle/>
          <a:p>
            <a:r>
              <a:rPr lang="en-US" sz="1600" dirty="0"/>
              <a:t>Begin the session:</a:t>
            </a:r>
          </a:p>
          <a:p>
            <a:pPr marL="228600" indent="-228600">
              <a:buAutoNum type="arabicPeriod"/>
            </a:pPr>
            <a:r>
              <a:rPr lang="en-US" sz="1600" dirty="0"/>
              <a:t>Introduce self</a:t>
            </a:r>
          </a:p>
          <a:p>
            <a:pPr marL="228600" indent="-228600">
              <a:buAutoNum type="arabicPeriod"/>
            </a:pPr>
            <a:r>
              <a:rPr lang="en-US" sz="1600" dirty="0"/>
              <a:t>Describe format for the session</a:t>
            </a:r>
            <a:r>
              <a:rPr lang="en-US" sz="1400" dirty="0"/>
              <a:t> </a:t>
            </a:r>
          </a:p>
          <a:p>
            <a:pPr marL="228600" indent="-228600">
              <a:buAutoNum type="arabicPeriod"/>
            </a:pPr>
            <a:r>
              <a:rPr lang="en-US" sz="1600" dirty="0"/>
              <a:t>Talk about what materials are available and/or where they can be found</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1</a:t>
            </a:fld>
            <a:endParaRPr lang="en-US"/>
          </a:p>
        </p:txBody>
      </p:sp>
    </p:spTree>
    <p:extLst>
      <p:ext uri="{BB962C8B-B14F-4D97-AF65-F5344CB8AC3E}">
        <p14:creationId xmlns:p14="http://schemas.microsoft.com/office/powerpoint/2010/main" val="1225679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632D3-4C88-CBC6-4697-981EE1C829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2730EA-C2D4-58CE-DF70-8BB355915E91}"/>
              </a:ext>
            </a:extLst>
          </p:cNvPr>
          <p:cNvSpPr>
            <a:spLocks noGrp="1" noRot="1" noChangeAspect="1"/>
          </p:cNvSpPr>
          <p:nvPr>
            <p:ph type="sldImg"/>
          </p:nvPr>
        </p:nvSpPr>
        <p:spPr>
          <a:xfrm>
            <a:off x="754063" y="365125"/>
            <a:ext cx="5486400" cy="3086100"/>
          </a:xfrm>
        </p:spPr>
      </p:sp>
      <p:sp>
        <p:nvSpPr>
          <p:cNvPr id="3" name="Notes Placeholder 2">
            <a:extLst>
              <a:ext uri="{FF2B5EF4-FFF2-40B4-BE49-F238E27FC236}">
                <a16:creationId xmlns:a16="http://schemas.microsoft.com/office/drawing/2014/main" id="{0A4A8D2F-D966-7846-E589-B2DA0ED41BEE}"/>
              </a:ext>
            </a:extLst>
          </p:cNvPr>
          <p:cNvSpPr>
            <a:spLocks noGrp="1"/>
          </p:cNvSpPr>
          <p:nvPr>
            <p:ph type="body" idx="1"/>
          </p:nvPr>
        </p:nvSpPr>
        <p:spPr>
          <a:xfrm>
            <a:off x="754063" y="3730369"/>
            <a:ext cx="5486400" cy="4243654"/>
          </a:xfrm>
        </p:spPr>
        <p:txBody>
          <a:bodyPr/>
          <a:lstStyle/>
          <a:p>
            <a:pPr marL="228600" indent="-228600">
              <a:buAutoNum type="arabicPeriod"/>
            </a:pPr>
            <a:r>
              <a:rPr lang="en-US" sz="1600" dirty="0"/>
              <a:t>Initiate next BREAKOUT group by transition from the Elevator Speech exercise. Present the group with their next BREAKOUT activity. </a:t>
            </a:r>
          </a:p>
          <a:p>
            <a:pPr marL="228600" indent="-228600">
              <a:buAutoNum type="arabicPeriod"/>
            </a:pPr>
            <a:r>
              <a:rPr lang="en-US" sz="1600" dirty="0"/>
              <a:t>Choose random groups  or ask Host to recreate former breakout groups.</a:t>
            </a:r>
          </a:p>
          <a:p>
            <a:pPr marL="228600" indent="-228600">
              <a:buAutoNum type="arabicPeriod"/>
            </a:pPr>
            <a:r>
              <a:rPr lang="en-US" sz="1600" dirty="0"/>
              <a:t>Breakout group directions:</a:t>
            </a:r>
          </a:p>
          <a:p>
            <a:pPr lvl="1"/>
            <a:r>
              <a:rPr lang="en-US" sz="1600" b="1" dirty="0"/>
              <a:t>Now that you are equipped with the tools to state your case for Rotary to prospective members, we will break into groups again and look at specific club activities and where they fall into the Rotary Organization.</a:t>
            </a:r>
          </a:p>
          <a:p>
            <a:pPr lvl="1"/>
            <a:endParaRPr lang="en-US" sz="800" b="1" dirty="0"/>
          </a:p>
          <a:p>
            <a:pPr lvl="1"/>
            <a:r>
              <a:rPr lang="en-US" sz="1600" b="1" dirty="0"/>
              <a:t>Assign one of your group members to be the spokesperson and recorder. </a:t>
            </a:r>
          </a:p>
          <a:p>
            <a:pPr lvl="1"/>
            <a:endParaRPr lang="en-US" sz="1600" b="1" dirty="0"/>
          </a:p>
          <a:p>
            <a:pPr lvl="1"/>
            <a:r>
              <a:rPr lang="en-US" sz="1600" b="1" dirty="0"/>
              <a:t>With your group, share three (3) Rotary activities in which you participate, or your club supports.</a:t>
            </a:r>
          </a:p>
        </p:txBody>
      </p:sp>
      <p:sp>
        <p:nvSpPr>
          <p:cNvPr id="4" name="Slide Number Placeholder 3">
            <a:extLst>
              <a:ext uri="{FF2B5EF4-FFF2-40B4-BE49-F238E27FC236}">
                <a16:creationId xmlns:a16="http://schemas.microsoft.com/office/drawing/2014/main" id="{194690C7-CE62-69A9-E4D4-165AF69EAC0C}"/>
              </a:ext>
            </a:extLst>
          </p:cNvPr>
          <p:cNvSpPr>
            <a:spLocks noGrp="1"/>
          </p:cNvSpPr>
          <p:nvPr>
            <p:ph type="sldNum" sz="quarter" idx="5"/>
          </p:nvPr>
        </p:nvSpPr>
        <p:spPr/>
        <p:txBody>
          <a:bodyPr/>
          <a:lstStyle/>
          <a:p>
            <a:fld id="{30297127-1E13-4AA5-AC18-6841A99A8065}" type="slidenum">
              <a:rPr lang="en-US" smtClean="0"/>
              <a:t>10</a:t>
            </a:fld>
            <a:endParaRPr lang="en-US"/>
          </a:p>
        </p:txBody>
      </p:sp>
    </p:spTree>
    <p:extLst>
      <p:ext uri="{BB962C8B-B14F-4D97-AF65-F5344CB8AC3E}">
        <p14:creationId xmlns:p14="http://schemas.microsoft.com/office/powerpoint/2010/main" val="3090248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54063" y="365125"/>
            <a:ext cx="5486400" cy="3086100"/>
          </a:xfrm>
        </p:spPr>
      </p:sp>
      <p:sp>
        <p:nvSpPr>
          <p:cNvPr id="3" name="Notes Placeholder 2"/>
          <p:cNvSpPr>
            <a:spLocks noGrp="1"/>
          </p:cNvSpPr>
          <p:nvPr>
            <p:ph type="body" idx="1"/>
          </p:nvPr>
        </p:nvSpPr>
        <p:spPr>
          <a:xfrm>
            <a:off x="754063" y="3730369"/>
            <a:ext cx="5486400" cy="4243654"/>
          </a:xfrm>
        </p:spPr>
        <p:txBody>
          <a:bodyPr/>
          <a:lstStyle/>
          <a:p>
            <a:pPr marL="228600" indent="-228600">
              <a:buAutoNum type="arabicPeriod"/>
            </a:pPr>
            <a:r>
              <a:rPr lang="en-US" sz="1600" dirty="0"/>
              <a:t>Share this slide to breakouts after they have started</a:t>
            </a:r>
            <a:endParaRPr lang="en-US" sz="1600" b="1" dirty="0"/>
          </a:p>
        </p:txBody>
      </p:sp>
      <p:sp>
        <p:nvSpPr>
          <p:cNvPr id="4" name="Slide Number Placeholder 3"/>
          <p:cNvSpPr>
            <a:spLocks noGrp="1"/>
          </p:cNvSpPr>
          <p:nvPr>
            <p:ph type="sldNum" sz="quarter" idx="5"/>
          </p:nvPr>
        </p:nvSpPr>
        <p:spPr/>
        <p:txBody>
          <a:bodyPr/>
          <a:lstStyle/>
          <a:p>
            <a:fld id="{30297127-1E13-4AA5-AC18-6841A99A8065}" type="slidenum">
              <a:rPr lang="en-US" smtClean="0"/>
              <a:t>11</a:t>
            </a:fld>
            <a:endParaRPr lang="en-US"/>
          </a:p>
        </p:txBody>
      </p:sp>
    </p:spTree>
    <p:extLst>
      <p:ext uri="{BB962C8B-B14F-4D97-AF65-F5344CB8AC3E}">
        <p14:creationId xmlns:p14="http://schemas.microsoft.com/office/powerpoint/2010/main" val="2782576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0238"/>
            <a:ext cx="5486400" cy="3086100"/>
          </a:xfrm>
        </p:spPr>
      </p:sp>
      <p:sp>
        <p:nvSpPr>
          <p:cNvPr id="3" name="Notes Placeholder 2"/>
          <p:cNvSpPr>
            <a:spLocks noGrp="1"/>
          </p:cNvSpPr>
          <p:nvPr>
            <p:ph type="body" idx="1"/>
          </p:nvPr>
        </p:nvSpPr>
        <p:spPr>
          <a:xfrm>
            <a:off x="685800" y="3906432"/>
            <a:ext cx="5486400" cy="4964951"/>
          </a:xfrm>
        </p:spPr>
        <p:txBody>
          <a:bodyPr/>
          <a:lstStyle/>
          <a:p>
            <a:pPr marL="228600" indent="-228600">
              <a:buAutoNum type="arabicPeriod"/>
            </a:pPr>
            <a:r>
              <a:rPr lang="en-US" sz="1400" dirty="0"/>
              <a:t>Reconvene the whole group</a:t>
            </a:r>
          </a:p>
          <a:p>
            <a:pPr marL="228600" indent="-228600">
              <a:buAutoNum type="arabicPeriod"/>
            </a:pPr>
            <a:r>
              <a:rPr lang="en-US" sz="1400" dirty="0"/>
              <a:t>Present the “My Club and Beyond Organizational Chart as is depicted on the screen. </a:t>
            </a:r>
          </a:p>
          <a:p>
            <a:pPr marL="228600" indent="-228600">
              <a:buAutoNum type="arabicPeriod"/>
            </a:pPr>
            <a:r>
              <a:rPr lang="en-US" sz="1400" dirty="0"/>
              <a:t>Invite participants to use the Annotation Tools to add the club activities they presented in their breakout group discussions and post on chart.</a:t>
            </a:r>
          </a:p>
          <a:p>
            <a:pPr marL="228600" indent="-228600">
              <a:buAutoNum type="arabicPeriod"/>
            </a:pPr>
            <a:r>
              <a:rPr lang="en-US" sz="1400" dirty="0"/>
              <a:t>Lead discussion on how the activities shared fall on the Organizational Chart</a:t>
            </a:r>
          </a:p>
          <a:p>
            <a:pPr marL="228600" indent="-228600">
              <a:buAutoNum type="arabicPeriod"/>
            </a:pPr>
            <a:r>
              <a:rPr lang="en-US" sz="1400" dirty="0"/>
              <a:t>Talk further about how everything relates back to the local clubs</a:t>
            </a:r>
          </a:p>
          <a:p>
            <a:pPr marL="228600" indent="-228600">
              <a:buAutoNum type="arabicPeriod"/>
            </a:pPr>
            <a:r>
              <a:rPr lang="en-US" sz="1400" dirty="0"/>
              <a:t>As time allow add additional activities to </a:t>
            </a:r>
            <a:r>
              <a:rPr lang="en-US" sz="1400"/>
              <a:t>the MCB </a:t>
            </a:r>
            <a:r>
              <a:rPr lang="en-US" sz="1400" dirty="0"/>
              <a:t>Organizational Chart</a:t>
            </a:r>
          </a:p>
          <a:p>
            <a:pPr marL="628650" lvl="1" indent="-171450">
              <a:buFont typeface="Arial" panose="020B0604020202020204" pitchFamily="34" charset="0"/>
              <a:buChar char="•"/>
            </a:pPr>
            <a:r>
              <a:rPr lang="en-US" sz="1400" dirty="0"/>
              <a:t>Rotary Foundation Banquet</a:t>
            </a:r>
          </a:p>
          <a:p>
            <a:pPr marL="628650" lvl="1" indent="-171450">
              <a:buFont typeface="Arial" panose="020B0604020202020204" pitchFamily="34" charset="0"/>
              <a:buChar char="•"/>
            </a:pPr>
            <a:r>
              <a:rPr lang="en-US" sz="1400" dirty="0"/>
              <a:t>Polio Eradication Event</a:t>
            </a:r>
          </a:p>
          <a:p>
            <a:pPr marL="628650" lvl="1" indent="-171450">
              <a:buFont typeface="Arial" panose="020B0604020202020204" pitchFamily="34" charset="0"/>
              <a:buChar char="•"/>
            </a:pPr>
            <a:r>
              <a:rPr lang="en-US" sz="1400" dirty="0"/>
              <a:t>Beers Rotarians Enjoy Worldwide (BREW) Rotary Fellowship</a:t>
            </a:r>
          </a:p>
          <a:p>
            <a:pPr marL="628650" lvl="1" indent="-171450">
              <a:buFont typeface="Arial" panose="020B0604020202020204" pitchFamily="34" charset="0"/>
              <a:buChar char="•"/>
            </a:pPr>
            <a:r>
              <a:rPr lang="en-US" sz="1400" dirty="0"/>
              <a:t>District Conference</a:t>
            </a:r>
          </a:p>
          <a:p>
            <a:pPr marL="628650" lvl="1" indent="-171450">
              <a:buFont typeface="Arial" panose="020B0604020202020204" pitchFamily="34" charset="0"/>
              <a:buChar char="•"/>
            </a:pPr>
            <a:r>
              <a:rPr lang="en-US" sz="1400" dirty="0"/>
              <a:t>Rotary International Convention</a:t>
            </a:r>
          </a:p>
          <a:p>
            <a:pPr marL="628650" lvl="1" indent="-171450">
              <a:buFont typeface="Arial" panose="020B0604020202020204" pitchFamily="34" charset="0"/>
              <a:buChar char="•"/>
            </a:pPr>
            <a:r>
              <a:rPr lang="en-US" sz="1400" dirty="0"/>
              <a:t>Membership Seminar</a:t>
            </a:r>
          </a:p>
          <a:p>
            <a:pPr marL="628650" lvl="1" indent="-171450">
              <a:buFont typeface="Arial" panose="020B0604020202020204" pitchFamily="34" charset="0"/>
              <a:buChar char="•"/>
            </a:pPr>
            <a:r>
              <a:rPr lang="en-US" sz="1400" dirty="0"/>
              <a:t>Rotary Peace Center/Peace Fellow</a:t>
            </a:r>
          </a:p>
          <a:p>
            <a:pPr marL="228600" indent="-228600">
              <a:buAutoNum type="arabicPeriod"/>
            </a:pPr>
            <a:r>
              <a:rPr lang="en-US" sz="1400" dirty="0"/>
              <a:t>Explain what each level of Rotary is (Members; Clubs; Districts; Zones) and how the level supports Rotary clubs</a:t>
            </a:r>
          </a:p>
        </p:txBody>
      </p:sp>
      <p:sp>
        <p:nvSpPr>
          <p:cNvPr id="4" name="Slide Number Placeholder 3"/>
          <p:cNvSpPr>
            <a:spLocks noGrp="1"/>
          </p:cNvSpPr>
          <p:nvPr>
            <p:ph type="sldNum" sz="quarter" idx="5"/>
          </p:nvPr>
        </p:nvSpPr>
        <p:spPr/>
        <p:txBody>
          <a:bodyPr/>
          <a:lstStyle/>
          <a:p>
            <a:fld id="{30297127-1E13-4AA5-AC18-6841A99A8065}" type="slidenum">
              <a:rPr lang="en-US" smtClean="0"/>
              <a:t>12</a:t>
            </a:fld>
            <a:endParaRPr lang="en-US"/>
          </a:p>
        </p:txBody>
      </p:sp>
    </p:spTree>
    <p:extLst>
      <p:ext uri="{BB962C8B-B14F-4D97-AF65-F5344CB8AC3E}">
        <p14:creationId xmlns:p14="http://schemas.microsoft.com/office/powerpoint/2010/main" val="37761239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711200"/>
            <a:ext cx="5486400" cy="3086100"/>
          </a:xfrm>
        </p:spPr>
      </p:sp>
      <p:sp>
        <p:nvSpPr>
          <p:cNvPr id="3" name="Notes Placeholder 2"/>
          <p:cNvSpPr>
            <a:spLocks noGrp="1"/>
          </p:cNvSpPr>
          <p:nvPr>
            <p:ph type="body" idx="1"/>
          </p:nvPr>
        </p:nvSpPr>
        <p:spPr/>
        <p:txBody>
          <a:bodyPr/>
          <a:lstStyle/>
          <a:p>
            <a:pPr marL="342900" indent="-342900">
              <a:buAutoNum type="arabicPeriod"/>
            </a:pPr>
            <a:r>
              <a:rPr lang="en-US" sz="1600" dirty="0"/>
              <a:t>Conclude session by sharing:</a:t>
            </a:r>
          </a:p>
          <a:p>
            <a:pPr lvl="1"/>
            <a:r>
              <a:rPr lang="en-US" sz="1600" b="1" dirty="0"/>
              <a:t>In conclusion, our perspective on “What Rotary Is”, starts with our experience in our own club. In developing our “Elevator Speech”, we were challenged to talk about that perspective in a way that appeals to us and others. </a:t>
            </a:r>
          </a:p>
          <a:p>
            <a:pPr lvl="1"/>
            <a:endParaRPr lang="en-US" sz="800" b="1" dirty="0"/>
          </a:p>
          <a:p>
            <a:pPr lvl="1"/>
            <a:r>
              <a:rPr lang="en-US" sz="1600" b="1" dirty="0"/>
              <a:t>As we looked at “What Rotary Does” and hitting the bullseye, we gained a realization that the power of Rotary action lies in our own club, and ultimately with each of us.</a:t>
            </a:r>
          </a:p>
          <a:p>
            <a:pPr lvl="1"/>
            <a:endParaRPr lang="en-US" sz="800" b="1" dirty="0"/>
          </a:p>
          <a:p>
            <a:pPr lvl="1"/>
            <a:r>
              <a:rPr lang="en-US" sz="1600" b="1" dirty="0"/>
              <a:t>What questions do you have? </a:t>
            </a:r>
          </a:p>
        </p:txBody>
      </p:sp>
      <p:sp>
        <p:nvSpPr>
          <p:cNvPr id="4" name="Slide Number Placeholder 3"/>
          <p:cNvSpPr>
            <a:spLocks noGrp="1"/>
          </p:cNvSpPr>
          <p:nvPr>
            <p:ph type="sldNum" sz="quarter" idx="5"/>
          </p:nvPr>
        </p:nvSpPr>
        <p:spPr/>
        <p:txBody>
          <a:bodyPr/>
          <a:lstStyle/>
          <a:p>
            <a:fld id="{30297127-1E13-4AA5-AC18-6841A99A8065}" type="slidenum">
              <a:rPr lang="en-US" smtClean="0"/>
              <a:t>13</a:t>
            </a:fld>
            <a:endParaRPr lang="en-US"/>
          </a:p>
        </p:txBody>
      </p:sp>
    </p:spTree>
    <p:extLst>
      <p:ext uri="{BB962C8B-B14F-4D97-AF65-F5344CB8AC3E}">
        <p14:creationId xmlns:p14="http://schemas.microsoft.com/office/powerpoint/2010/main" val="3155030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781077"/>
            <a:ext cx="5486400" cy="1767390"/>
          </a:xfrm>
        </p:spPr>
        <p:txBody>
          <a:bodyPr/>
          <a:lstStyle/>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Review Session Goals, where this course fits into the Leadership curriculum of RLI – Membership Spiral</a:t>
            </a:r>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2</a:t>
            </a:fld>
            <a:endParaRPr lang="en-US"/>
          </a:p>
        </p:txBody>
      </p:sp>
    </p:spTree>
    <p:extLst>
      <p:ext uri="{BB962C8B-B14F-4D97-AF65-F5344CB8AC3E}">
        <p14:creationId xmlns:p14="http://schemas.microsoft.com/office/powerpoint/2010/main" val="421395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a:t>Engage participants by asking them to share one way their home club is fulfilling Rotary’s vision</a:t>
            </a:r>
          </a:p>
          <a:p>
            <a:pPr lvl="1"/>
            <a:r>
              <a:rPr lang="en-US" sz="1600" b="1" dirty="0"/>
              <a:t>Suggest one way your club is fulfilling rotary’s vision. Take yourself off mute and share with the group and/or raise your virtual hand. </a:t>
            </a:r>
          </a:p>
          <a:p>
            <a:pPr marL="228600" indent="-228600">
              <a:buAutoNum type="arabicPeriod"/>
            </a:pPr>
            <a:r>
              <a:rPr lang="en-US" sz="1600" dirty="0"/>
              <a:t>Take two or three examples*</a:t>
            </a:r>
          </a:p>
          <a:p>
            <a:endParaRPr lang="en-US" sz="1600" dirty="0"/>
          </a:p>
          <a:p>
            <a:endParaRPr lang="en-US" sz="1600" dirty="0"/>
          </a:p>
          <a:p>
            <a:endParaRPr lang="en-US" sz="1600" dirty="0"/>
          </a:p>
          <a:p>
            <a:endParaRPr lang="en-US" sz="1600" dirty="0"/>
          </a:p>
          <a:p>
            <a:r>
              <a:rPr lang="en-US" sz="1600" dirty="0"/>
              <a:t>* </a:t>
            </a:r>
            <a:r>
              <a:rPr lang="en-US" sz="1600" i="1" dirty="0"/>
              <a:t>Control the time spent in this discussion by limiting the examples to two, three or four examples ONLY.</a:t>
            </a:r>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3</a:t>
            </a:fld>
            <a:endParaRPr lang="en-US"/>
          </a:p>
        </p:txBody>
      </p:sp>
    </p:spTree>
    <p:extLst>
      <p:ext uri="{BB962C8B-B14F-4D97-AF65-F5344CB8AC3E}">
        <p14:creationId xmlns:p14="http://schemas.microsoft.com/office/powerpoint/2010/main" val="2011883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a:t>Using the next couple of slides, review Rotary’s Mission, Motto and Avenues of Service with participants talking about how and why they guide Rotarians around the world. </a:t>
            </a:r>
          </a:p>
          <a:p>
            <a:pPr lvl="1"/>
            <a:r>
              <a:rPr lang="en-US" sz="1600" b="1" dirty="0"/>
              <a:t>Like other non-profit organizations, rotary has a MISSION STATEMENT that guides what we do. The Mission Statement guides what Rotarians and Rotary Clubs do. As you read this statement what word or words seem significant to you.  </a:t>
            </a:r>
            <a:r>
              <a:rPr lang="en-US" dirty="0"/>
              <a:t>	</a:t>
            </a:r>
          </a:p>
          <a:p>
            <a:endParaRPr lang="en-US" dirty="0"/>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4</a:t>
            </a:fld>
            <a:endParaRPr lang="en-US"/>
          </a:p>
        </p:txBody>
      </p:sp>
    </p:spTree>
    <p:extLst>
      <p:ext uri="{BB962C8B-B14F-4D97-AF65-F5344CB8AC3E}">
        <p14:creationId xmlns:p14="http://schemas.microsoft.com/office/powerpoint/2010/main" val="1843768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AutoNum type="arabicPeriod"/>
            </a:pPr>
            <a:r>
              <a:rPr lang="en-US" sz="1600" dirty="0"/>
              <a:t>Review these two guidelines reminding participants of the role they play in our lives as Rotarians.</a:t>
            </a:r>
          </a:p>
          <a:p>
            <a:pPr lvl="1"/>
            <a:r>
              <a:rPr lang="en-US" sz="1600" b="1" dirty="0"/>
              <a:t>The Core Values of the organization are reflected in Rotary’s moto – “Service Above Self” and the Four Way Test illustrate our core values and serve as an ethical guideline for all Rotarians. </a:t>
            </a:r>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5</a:t>
            </a:fld>
            <a:endParaRPr lang="en-US"/>
          </a:p>
        </p:txBody>
      </p:sp>
    </p:spTree>
    <p:extLst>
      <p:ext uri="{BB962C8B-B14F-4D97-AF65-F5344CB8AC3E}">
        <p14:creationId xmlns:p14="http://schemas.microsoft.com/office/powerpoint/2010/main" val="4133059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AutoNum type="arabicPeriod"/>
            </a:pPr>
            <a:r>
              <a:rPr lang="en-US" sz="1600" dirty="0"/>
              <a:t>What part do the Avenues of Service play in local clubs:</a:t>
            </a:r>
          </a:p>
          <a:p>
            <a:pPr lvl="1"/>
            <a:r>
              <a:rPr lang="en-US" sz="1600" b="1" dirty="0"/>
              <a:t>These Five Avenues of Service are the channels through which Rotary’s commitment to serve both at home and abroad are funneled.</a:t>
            </a:r>
          </a:p>
          <a:p>
            <a:endParaRPr lang="en-US" sz="1600" dirty="0"/>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6</a:t>
            </a:fld>
            <a:endParaRPr lang="en-US"/>
          </a:p>
        </p:txBody>
      </p:sp>
    </p:spTree>
    <p:extLst>
      <p:ext uri="{BB962C8B-B14F-4D97-AF65-F5344CB8AC3E}">
        <p14:creationId xmlns:p14="http://schemas.microsoft.com/office/powerpoint/2010/main" val="1289476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85813" y="581025"/>
            <a:ext cx="5486400" cy="3086100"/>
          </a:xfrm>
        </p:spPr>
      </p:sp>
      <p:sp>
        <p:nvSpPr>
          <p:cNvPr id="3" name="Notes Placeholder 2"/>
          <p:cNvSpPr>
            <a:spLocks noGrp="1"/>
          </p:cNvSpPr>
          <p:nvPr>
            <p:ph type="body" idx="1"/>
          </p:nvPr>
        </p:nvSpPr>
        <p:spPr>
          <a:xfrm>
            <a:off x="964007" y="4113262"/>
            <a:ext cx="5130011" cy="4252645"/>
          </a:xfrm>
        </p:spPr>
        <p:txBody>
          <a:bodyPr/>
          <a:lstStyle/>
          <a:p>
            <a:pPr marL="342900" indent="-342900">
              <a:buAutoNum type="arabicPeriod"/>
            </a:pPr>
            <a:r>
              <a:rPr lang="en-US" sz="1600" dirty="0"/>
              <a:t>Direct the participants to the questions on the slide. </a:t>
            </a:r>
          </a:p>
          <a:p>
            <a:pPr lvl="1"/>
            <a:r>
              <a:rPr lang="en-US" sz="1600" b="1" dirty="0"/>
              <a:t>Raise your VIRTUAL HAND to offer your thoughts on:</a:t>
            </a:r>
          </a:p>
          <a:p>
            <a:pPr marL="742950" lvl="1" indent="-285750">
              <a:buFont typeface="Arial" panose="020B0604020202020204" pitchFamily="34" charset="0"/>
              <a:buChar char="•"/>
            </a:pPr>
            <a:r>
              <a:rPr lang="en-US" sz="1600" b="1" dirty="0"/>
              <a:t>Why did you join YOUR Rotary club?</a:t>
            </a:r>
          </a:p>
          <a:p>
            <a:pPr marL="742950" lvl="1" indent="-285750">
              <a:buFont typeface="Arial" panose="020B0604020202020204" pitchFamily="34" charset="0"/>
              <a:buChar char="•"/>
            </a:pPr>
            <a:r>
              <a:rPr lang="en-US" sz="1600" b="1" dirty="0"/>
              <a:t>What benefits have you gained from your Rotary Club?</a:t>
            </a:r>
          </a:p>
          <a:p>
            <a:pPr marL="342900" indent="-342900">
              <a:buAutoNum type="arabicPeriod" startAt="2"/>
            </a:pPr>
            <a:r>
              <a:rPr lang="en-US" sz="1600" dirty="0"/>
              <a:t>Take a couple examples from the group as time allows</a:t>
            </a:r>
          </a:p>
          <a:p>
            <a:pPr marL="342900" indent="-342900">
              <a:buAutoNum type="arabicPeriod" startAt="2"/>
            </a:pPr>
            <a:endParaRPr lang="en-US" sz="1600" dirty="0"/>
          </a:p>
          <a:p>
            <a:pPr marL="342900" indent="-342900">
              <a:buAutoNum type="arabicPeriod" startAt="2"/>
            </a:pPr>
            <a:endParaRPr lang="en-US" sz="1600" dirty="0"/>
          </a:p>
          <a:p>
            <a:endParaRPr lang="en-US" sz="1600" dirty="0"/>
          </a:p>
        </p:txBody>
      </p:sp>
      <p:sp>
        <p:nvSpPr>
          <p:cNvPr id="4" name="Slide Number Placeholder 3"/>
          <p:cNvSpPr>
            <a:spLocks noGrp="1"/>
          </p:cNvSpPr>
          <p:nvPr>
            <p:ph type="sldNum" sz="quarter" idx="5"/>
          </p:nvPr>
        </p:nvSpPr>
        <p:spPr/>
        <p:txBody>
          <a:bodyPr/>
          <a:lstStyle/>
          <a:p>
            <a:fld id="{30297127-1E13-4AA5-AC18-6841A99A8065}" type="slidenum">
              <a:rPr lang="en-US" smtClean="0"/>
              <a:t>7</a:t>
            </a:fld>
            <a:endParaRPr lang="en-US"/>
          </a:p>
        </p:txBody>
      </p:sp>
    </p:spTree>
    <p:extLst>
      <p:ext uri="{BB962C8B-B14F-4D97-AF65-F5344CB8AC3E}">
        <p14:creationId xmlns:p14="http://schemas.microsoft.com/office/powerpoint/2010/main" val="1674670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387350"/>
            <a:ext cx="5486400" cy="3086100"/>
          </a:xfrm>
        </p:spPr>
      </p:sp>
      <p:sp>
        <p:nvSpPr>
          <p:cNvPr id="3" name="Notes Placeholder 2"/>
          <p:cNvSpPr>
            <a:spLocks noGrp="1"/>
          </p:cNvSpPr>
          <p:nvPr>
            <p:ph type="body" idx="1"/>
          </p:nvPr>
        </p:nvSpPr>
        <p:spPr>
          <a:xfrm>
            <a:off x="1026570" y="3514547"/>
            <a:ext cx="5130011" cy="4946768"/>
          </a:xfrm>
        </p:spPr>
        <p:txBody>
          <a:bodyPr/>
          <a:lstStyle/>
          <a:p>
            <a:pPr marL="342900" indent="-342900">
              <a:buAutoNum type="arabicPeriod"/>
            </a:pPr>
            <a:r>
              <a:rPr lang="en-US" sz="1600" dirty="0"/>
              <a:t>Introduce the BREAKOUT activity by asking:</a:t>
            </a:r>
          </a:p>
          <a:p>
            <a:pPr marL="742950" lvl="1" indent="-285750">
              <a:buFont typeface="Arial" panose="020B0604020202020204" pitchFamily="34" charset="0"/>
              <a:buChar char="•"/>
            </a:pPr>
            <a:r>
              <a:rPr lang="en-US" sz="1600" b="1" dirty="0"/>
              <a:t>Has anyone ever asked you what Rotary is all about?</a:t>
            </a:r>
          </a:p>
          <a:p>
            <a:pPr marL="742950" lvl="1" indent="-285750">
              <a:buFont typeface="Arial" panose="020B0604020202020204" pitchFamily="34" charset="0"/>
              <a:buChar char="•"/>
            </a:pPr>
            <a:r>
              <a:rPr lang="en-US" sz="1600" b="1" dirty="0"/>
              <a:t>What did you tell them? </a:t>
            </a:r>
          </a:p>
          <a:p>
            <a:endParaRPr lang="en-US" sz="800" dirty="0"/>
          </a:p>
          <a:p>
            <a:pPr marL="342900" indent="-342900">
              <a:buAutoNum type="arabicPeriod" startAt="2"/>
            </a:pPr>
            <a:r>
              <a:rPr lang="en-US" sz="1600" dirty="0"/>
              <a:t>Provide instructions for the BREAKOUT session:</a:t>
            </a:r>
          </a:p>
          <a:p>
            <a:pPr marL="742950" lvl="1" indent="-285750">
              <a:buFont typeface="Arial" panose="020B0604020202020204" pitchFamily="34" charset="0"/>
              <a:buChar char="•"/>
            </a:pPr>
            <a:r>
              <a:rPr lang="en-US" sz="1600" b="1" dirty="0"/>
              <a:t>We are now going to divide into breakout rooms. In our breakouts we will plan for that inevitable moment. </a:t>
            </a:r>
          </a:p>
          <a:p>
            <a:pPr marL="742950" lvl="1" indent="-285750">
              <a:buFont typeface="Arial" panose="020B0604020202020204" pitchFamily="34" charset="0"/>
              <a:buChar char="•"/>
            </a:pPr>
            <a:r>
              <a:rPr lang="en-US" sz="1600" b="1" dirty="0"/>
              <a:t>Choose a spokesperson to share your breakout group discussion with the whole group.</a:t>
            </a:r>
          </a:p>
          <a:p>
            <a:pPr marL="742950" lvl="1" indent="-285750">
              <a:buFont typeface="Arial" panose="020B0604020202020204" pitchFamily="34" charset="0"/>
              <a:buChar char="•"/>
            </a:pPr>
            <a:r>
              <a:rPr lang="en-US" sz="1600" b="1" dirty="0"/>
              <a:t>Talk with your partners about these questions for a couple of minutes</a:t>
            </a:r>
          </a:p>
          <a:p>
            <a:pPr marL="742950" lvl="1" indent="-285750">
              <a:buFont typeface="Arial" panose="020B0604020202020204" pitchFamily="34" charset="0"/>
              <a:buChar char="•"/>
            </a:pPr>
            <a:r>
              <a:rPr lang="en-US" sz="1600" b="1" dirty="0"/>
              <a:t>With your group, develop an elevator speech using the Rotary Elevator Speech Guide which is now available in the CHAT for download </a:t>
            </a:r>
          </a:p>
          <a:p>
            <a:pPr marL="742950" lvl="1" indent="-285750">
              <a:buFont typeface="Arial" panose="020B0604020202020204" pitchFamily="34" charset="0"/>
              <a:buChar char="•"/>
            </a:pPr>
            <a:r>
              <a:rPr lang="en-US" sz="1600" b="1" dirty="0"/>
              <a:t>Begin by deciding which situation your group will choose to address</a:t>
            </a:r>
          </a:p>
          <a:p>
            <a:pPr marL="742950" lvl="1" indent="-285750">
              <a:buFont typeface="Arial" panose="020B0604020202020204" pitchFamily="34" charset="0"/>
              <a:buChar char="•"/>
            </a:pPr>
            <a:r>
              <a:rPr lang="en-US" sz="1600" b="1" dirty="0"/>
              <a:t>Create your SPEECH</a:t>
            </a:r>
          </a:p>
          <a:p>
            <a:pPr lvl="1"/>
            <a:endParaRPr lang="en-US" sz="1600" b="1" dirty="0"/>
          </a:p>
          <a:p>
            <a:r>
              <a:rPr lang="en-US" sz="1600" dirty="0"/>
              <a:t>      </a:t>
            </a:r>
          </a:p>
        </p:txBody>
      </p:sp>
      <p:sp>
        <p:nvSpPr>
          <p:cNvPr id="4" name="Slide Number Placeholder 3"/>
          <p:cNvSpPr>
            <a:spLocks noGrp="1"/>
          </p:cNvSpPr>
          <p:nvPr>
            <p:ph type="sldNum" sz="quarter" idx="5"/>
          </p:nvPr>
        </p:nvSpPr>
        <p:spPr/>
        <p:txBody>
          <a:bodyPr/>
          <a:lstStyle/>
          <a:p>
            <a:fld id="{30297127-1E13-4AA5-AC18-6841A99A8065}" type="slidenum">
              <a:rPr lang="en-US" smtClean="0"/>
              <a:t>8</a:t>
            </a:fld>
            <a:endParaRPr lang="en-US"/>
          </a:p>
        </p:txBody>
      </p:sp>
    </p:spTree>
    <p:extLst>
      <p:ext uri="{BB962C8B-B14F-4D97-AF65-F5344CB8AC3E}">
        <p14:creationId xmlns:p14="http://schemas.microsoft.com/office/powerpoint/2010/main" val="16160789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9763"/>
            <a:ext cx="5486400" cy="3086100"/>
          </a:xfrm>
        </p:spPr>
      </p:sp>
      <p:sp>
        <p:nvSpPr>
          <p:cNvPr id="3" name="Notes Placeholder 2"/>
          <p:cNvSpPr>
            <a:spLocks noGrp="1"/>
          </p:cNvSpPr>
          <p:nvPr>
            <p:ph type="body" idx="1"/>
          </p:nvPr>
        </p:nvSpPr>
        <p:spPr>
          <a:xfrm>
            <a:off x="685800" y="4329912"/>
            <a:ext cx="5486400" cy="2582043"/>
          </a:xfrm>
        </p:spPr>
        <p:txBody>
          <a:bodyPr/>
          <a:lstStyle/>
          <a:p>
            <a:pPr marL="228600" indent="-228600">
              <a:buAutoNum type="arabicPeriod"/>
            </a:pPr>
            <a:r>
              <a:rPr lang="en-US" sz="1600" dirty="0"/>
              <a:t>You will need a bell, whistle, watch or timer. Cell phone can be used for bell, whistle, watch or timer.</a:t>
            </a:r>
          </a:p>
          <a:p>
            <a:pPr marL="228600" indent="-228600">
              <a:buAutoNum type="arabicPeriod"/>
            </a:pPr>
            <a:r>
              <a:rPr lang="en-US" sz="1600" dirty="0"/>
              <a:t>Ask one or two volunteers to share their group’s speech. Use the bell and timer to illustrate the time you have in and elevator to state your case.</a:t>
            </a:r>
          </a:p>
          <a:p>
            <a:pPr marL="228600" indent="-228600">
              <a:buAutoNum type="arabicPeriod"/>
            </a:pPr>
            <a:r>
              <a:rPr lang="en-US" sz="1600" dirty="0"/>
              <a:t>Critique the elevator speech together – CONCISE; CATCHY; COMPELLING; CALL ME (action/reaction)</a:t>
            </a:r>
          </a:p>
          <a:p>
            <a:pPr marL="228600" indent="-228600">
              <a:buAutoNum type="arabicPeriod"/>
            </a:pPr>
            <a:r>
              <a:rPr lang="en-US" sz="1600" dirty="0"/>
              <a:t>Share the Rotary Elevator Speech in the – What is Rotary? as an example of an elevator speech in the “Documents for Class” section of My Event. </a:t>
            </a:r>
          </a:p>
        </p:txBody>
      </p:sp>
      <p:sp>
        <p:nvSpPr>
          <p:cNvPr id="4" name="Slide Number Placeholder 3"/>
          <p:cNvSpPr>
            <a:spLocks noGrp="1"/>
          </p:cNvSpPr>
          <p:nvPr>
            <p:ph type="sldNum" sz="quarter" idx="5"/>
          </p:nvPr>
        </p:nvSpPr>
        <p:spPr/>
        <p:txBody>
          <a:bodyPr/>
          <a:lstStyle/>
          <a:p>
            <a:fld id="{30297127-1E13-4AA5-AC18-6841A99A8065}" type="slidenum">
              <a:rPr lang="en-US" smtClean="0"/>
              <a:t>9</a:t>
            </a:fld>
            <a:endParaRPr lang="en-US"/>
          </a:p>
        </p:txBody>
      </p:sp>
    </p:spTree>
    <p:extLst>
      <p:ext uri="{BB962C8B-B14F-4D97-AF65-F5344CB8AC3E}">
        <p14:creationId xmlns:p14="http://schemas.microsoft.com/office/powerpoint/2010/main" val="3633931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3812D-7B10-4134-A679-A48C6C074C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7C1A1B-4B3D-4B26-B084-D629B2EFF9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769BA1-5DAE-4C42-904D-D20A4657FB34}"/>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5" name="Footer Placeholder 4">
            <a:extLst>
              <a:ext uri="{FF2B5EF4-FFF2-40B4-BE49-F238E27FC236}">
                <a16:creationId xmlns:a16="http://schemas.microsoft.com/office/drawing/2014/main" id="{71D33881-A96B-4B3F-BCEA-9F158BCAA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A8D2FC-3C11-474C-AE68-56C75F79EED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18595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E2A5C-EEBA-4BF4-9A87-211FA5963C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D8320D-2A7D-4A1C-8AA4-BD58DF4093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294EAF-A21F-43B3-83EA-E17D8DB3EBD7}"/>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5" name="Footer Placeholder 4">
            <a:extLst>
              <a:ext uri="{FF2B5EF4-FFF2-40B4-BE49-F238E27FC236}">
                <a16:creationId xmlns:a16="http://schemas.microsoft.com/office/drawing/2014/main" id="{872D481A-1984-425B-8CDE-7B8878453C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EEFB59-A90F-4C5D-B9C4-675B04C777D1}"/>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4111019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DCFB7A-50A9-4DE9-8ABB-702914FC50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021DAA-CDDA-4502-AE98-15EB5CF794D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AE0E2-EB98-45CD-BA61-E65014A7EB46}"/>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5" name="Footer Placeholder 4">
            <a:extLst>
              <a:ext uri="{FF2B5EF4-FFF2-40B4-BE49-F238E27FC236}">
                <a16:creationId xmlns:a16="http://schemas.microsoft.com/office/drawing/2014/main" id="{DA1859D8-7223-480F-BEB1-98C3BFB54B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1A257-1791-4F8E-8A2E-3DBF733054D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30333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5430-ECD0-4765-AB27-3BDDFD0BE5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65EB75-155F-49D3-8FED-B4D4EC4C77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EAF64C-7595-4582-B2BD-799BF548832B}"/>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5" name="Footer Placeholder 4">
            <a:extLst>
              <a:ext uri="{FF2B5EF4-FFF2-40B4-BE49-F238E27FC236}">
                <a16:creationId xmlns:a16="http://schemas.microsoft.com/office/drawing/2014/main" id="{ECAE4CE1-2898-4CB3-900D-C347812991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FEA2F0-7E89-413F-B099-6BBCDB7B265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010775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8342-61B9-4C93-94E3-4547B7BAF0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1E6426-CE31-4D07-82CF-D84644B7BF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DF19C0-7140-41DC-A8AB-BB549F50DA6C}"/>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5" name="Footer Placeholder 4">
            <a:extLst>
              <a:ext uri="{FF2B5EF4-FFF2-40B4-BE49-F238E27FC236}">
                <a16:creationId xmlns:a16="http://schemas.microsoft.com/office/drawing/2014/main" id="{DEA54EB4-B05C-4452-B8FC-F91E549C0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61F43-8470-4152-A0AE-934021C97E5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20302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425D4-7D8D-47E2-869B-5E76DCBC08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F30521-2727-4CCC-AA51-FE2E11AB03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F17C03-03EE-40CA-AD14-11BBBE369F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C3EA0F-AAFC-406B-A447-E88F87C32142}"/>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6" name="Footer Placeholder 5">
            <a:extLst>
              <a:ext uri="{FF2B5EF4-FFF2-40B4-BE49-F238E27FC236}">
                <a16:creationId xmlns:a16="http://schemas.microsoft.com/office/drawing/2014/main" id="{B1F4F9D4-7C2C-4B1D-BC1C-487651EE9B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D89AD6-727A-4901-B4F4-7C59577A9B5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20296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CF6E7-F274-4811-9686-701C6518D4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A1DFAD-D48E-46E1-8155-8918112209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02040B-7F88-4FDA-89BE-B38D2FB91A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A5A9A8-795C-4395-985A-E5AA340764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315A25-08ED-46FE-8382-EC394BDB3A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F3A110-F6C6-4EDB-BBD7-D876E868ABBD}"/>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8" name="Footer Placeholder 7">
            <a:extLst>
              <a:ext uri="{FF2B5EF4-FFF2-40B4-BE49-F238E27FC236}">
                <a16:creationId xmlns:a16="http://schemas.microsoft.com/office/drawing/2014/main" id="{D99B393D-898D-4175-8471-F0B5A2FF19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5F11E3-D6FB-4D4C-AA9A-541D587F5FC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10151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0B7E1-F58D-4582-B249-03D76657F6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9D356C-AF04-40C7-8F04-5992267B9362}"/>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4" name="Footer Placeholder 3">
            <a:extLst>
              <a:ext uri="{FF2B5EF4-FFF2-40B4-BE49-F238E27FC236}">
                <a16:creationId xmlns:a16="http://schemas.microsoft.com/office/drawing/2014/main" id="{9510137F-4BDA-43D6-B370-B21132F21F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2FB11E-ED78-4516-ADE9-B3F3E5D5C109}"/>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89801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ABA817-26A0-4C18-8BDB-9B47EF57213D}"/>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3" name="Footer Placeholder 2">
            <a:extLst>
              <a:ext uri="{FF2B5EF4-FFF2-40B4-BE49-F238E27FC236}">
                <a16:creationId xmlns:a16="http://schemas.microsoft.com/office/drawing/2014/main" id="{3754DC51-DBA8-4B35-BAD1-1D8DDA3F16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91C606-A890-474D-859A-069BB5F8546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0370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ECBD4-7C1F-4105-9965-851BC242A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DE33E8-C9B4-44F2-8742-2E2715B7EB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87E71D-4B81-497A-9EEE-8D8E3E23E2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DAEA8A-481E-4B70-8899-FE6431C5927B}"/>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6" name="Footer Placeholder 5">
            <a:extLst>
              <a:ext uri="{FF2B5EF4-FFF2-40B4-BE49-F238E27FC236}">
                <a16:creationId xmlns:a16="http://schemas.microsoft.com/office/drawing/2014/main" id="{B99B7D63-A857-4464-B6FE-D46918C9FD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64047E-1564-4496-AB8B-D5754D88ADE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32546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386EE-F3CA-4165-BA0C-EA77DB2CB2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7373E1E-8D05-43DB-882D-B17B83F9DC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12B91E-FE35-4EF6-8F23-D69DD7CF4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8416AD-F770-4F87-A451-B2758B4E75CF}"/>
              </a:ext>
            </a:extLst>
          </p:cNvPr>
          <p:cNvSpPr>
            <a:spLocks noGrp="1"/>
          </p:cNvSpPr>
          <p:nvPr>
            <p:ph type="dt" sz="half" idx="10"/>
          </p:nvPr>
        </p:nvSpPr>
        <p:spPr/>
        <p:txBody>
          <a:bodyPr/>
          <a:lstStyle/>
          <a:p>
            <a:fld id="{6A4B53A7-3209-46A6-9454-F38EAC8F11E7}" type="datetimeFigureOut">
              <a:rPr lang="en-US" smtClean="0"/>
              <a:t>5/5/2026</a:t>
            </a:fld>
            <a:endParaRPr lang="en-US"/>
          </a:p>
        </p:txBody>
      </p:sp>
      <p:sp>
        <p:nvSpPr>
          <p:cNvPr id="6" name="Footer Placeholder 5">
            <a:extLst>
              <a:ext uri="{FF2B5EF4-FFF2-40B4-BE49-F238E27FC236}">
                <a16:creationId xmlns:a16="http://schemas.microsoft.com/office/drawing/2014/main" id="{9338E286-1B18-4D8B-AB1E-96BDCE5ADD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65E9DD-0A62-4352-8184-021B838D299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63498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5D1D13-3A33-49AF-B1CF-D26954AA53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453F93-017F-44FF-BBDE-E6136D0E9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69BDD9-2A53-4674-AEA6-9FFA57E345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5/5/2026</a:t>
            </a:fld>
            <a:endParaRPr lang="en-US" dirty="0"/>
          </a:p>
        </p:txBody>
      </p:sp>
      <p:sp>
        <p:nvSpPr>
          <p:cNvPr id="5" name="Footer Placeholder 4">
            <a:extLst>
              <a:ext uri="{FF2B5EF4-FFF2-40B4-BE49-F238E27FC236}">
                <a16:creationId xmlns:a16="http://schemas.microsoft.com/office/drawing/2014/main" id="{D116FF43-1084-45C5-8AEF-A4F1D4AEF3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8B3C07F-2154-4CAC-BBC7-4C0946BBAF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400717385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37314-5F58-44E8-A9F2-7F473D48F913}"/>
              </a:ext>
            </a:extLst>
          </p:cNvPr>
          <p:cNvSpPr>
            <a:spLocks noGrp="1"/>
          </p:cNvSpPr>
          <p:nvPr>
            <p:ph type="ctrTitle"/>
          </p:nvPr>
        </p:nvSpPr>
        <p:spPr>
          <a:xfrm>
            <a:off x="683993" y="3551129"/>
            <a:ext cx="11005458" cy="1616152"/>
          </a:xfrm>
        </p:spPr>
        <p:txBody>
          <a:bodyPr anchor="b">
            <a:normAutofit/>
          </a:bodyPr>
          <a:lstStyle/>
          <a:p>
            <a:r>
              <a:rPr lang="en-US" sz="4700" b="1" dirty="0">
                <a:solidFill>
                  <a:schemeClr val="bg1"/>
                </a:solidFill>
              </a:rPr>
              <a:t>My Club &amp; Beyond</a:t>
            </a:r>
            <a:br>
              <a:rPr lang="en-US" sz="4700" b="1" dirty="0">
                <a:solidFill>
                  <a:schemeClr val="bg1"/>
                </a:solidFill>
              </a:rPr>
            </a:br>
            <a:r>
              <a:rPr lang="en-US" sz="4700" b="1" dirty="0">
                <a:solidFill>
                  <a:schemeClr val="bg1"/>
                </a:solidFill>
              </a:rPr>
              <a:t>Part 1</a:t>
            </a:r>
          </a:p>
        </p:txBody>
      </p:sp>
      <p:pic>
        <p:nvPicPr>
          <p:cNvPr id="6" name="Picture 5">
            <a:extLst>
              <a:ext uri="{FF2B5EF4-FFF2-40B4-BE49-F238E27FC236}">
                <a16:creationId xmlns:a16="http://schemas.microsoft.com/office/drawing/2014/main" id="{65D22287-8F14-3FDD-6F3C-CE904F29DEEF}"/>
              </a:ext>
            </a:extLst>
          </p:cNvPr>
          <p:cNvPicPr>
            <a:picLocks noChangeAspect="1"/>
          </p:cNvPicPr>
          <p:nvPr/>
        </p:nvPicPr>
        <p:blipFill>
          <a:blip r:embed="rId3"/>
          <a:stretch>
            <a:fillRect/>
          </a:stretch>
        </p:blipFill>
        <p:spPr>
          <a:xfrm>
            <a:off x="1111579" y="485078"/>
            <a:ext cx="10150285" cy="1856760"/>
          </a:xfrm>
          <a:prstGeom prst="rect">
            <a:avLst/>
          </a:prstGeom>
        </p:spPr>
      </p:pic>
    </p:spTree>
    <p:extLst>
      <p:ext uri="{BB962C8B-B14F-4D97-AF65-F5344CB8AC3E}">
        <p14:creationId xmlns:p14="http://schemas.microsoft.com/office/powerpoint/2010/main" val="2949015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20833-97DA-F1FC-29EB-32A8ADCB3B85}"/>
            </a:ext>
          </a:extLst>
        </p:cNvPr>
        <p:cNvGrpSpPr/>
        <p:nvPr/>
      </p:nvGrpSpPr>
      <p:grpSpPr>
        <a:xfrm>
          <a:off x="0" y="0"/>
          <a:ext cx="0" cy="0"/>
          <a:chOff x="0" y="0"/>
          <a:chExt cx="0" cy="0"/>
        </a:xfrm>
      </p:grpSpPr>
      <p:graphicFrame>
        <p:nvGraphicFramePr>
          <p:cNvPr id="3" name="TextBox 3">
            <a:extLst>
              <a:ext uri="{FF2B5EF4-FFF2-40B4-BE49-F238E27FC236}">
                <a16:creationId xmlns:a16="http://schemas.microsoft.com/office/drawing/2014/main" id="{946CADD7-6379-AE6D-4CB6-0BE966C27ED5}"/>
              </a:ext>
            </a:extLst>
          </p:cNvPr>
          <p:cNvGraphicFramePr/>
          <p:nvPr/>
        </p:nvGraphicFramePr>
        <p:xfrm>
          <a:off x="940916" y="2888672"/>
          <a:ext cx="10378440" cy="32099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5">
            <a:extLst>
              <a:ext uri="{FF2B5EF4-FFF2-40B4-BE49-F238E27FC236}">
                <a16:creationId xmlns:a16="http://schemas.microsoft.com/office/drawing/2014/main" id="{F9653E5D-448A-7638-8E1B-58B5A30A4E17}"/>
              </a:ext>
            </a:extLst>
          </p:cNvPr>
          <p:cNvSpPr txBox="1">
            <a:spLocks/>
          </p:cNvSpPr>
          <p:nvPr/>
        </p:nvSpPr>
        <p:spPr>
          <a:xfrm>
            <a:off x="1043631" y="809898"/>
            <a:ext cx="10173010" cy="1554480"/>
          </a:xfrm>
          <a:prstGeom prst="rect">
            <a:avLst/>
          </a:prstGeom>
          <a:solidFill>
            <a:srgbClr val="FFC000"/>
          </a:solidFill>
          <a:scene3d>
            <a:camera prst="orthographicFront"/>
            <a:lightRig rig="threePt" dir="t"/>
          </a:scene3d>
          <a:sp3d>
            <a:bevelT w="165100" prst="coolSlant"/>
          </a:sp3d>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b="1" dirty="0">
                <a:solidFill>
                  <a:srgbClr val="00467A"/>
                </a:solidFill>
              </a:rPr>
              <a:t>Breakout Groups</a:t>
            </a:r>
            <a:endParaRPr lang="en-US" sz="6600" dirty="0">
              <a:solidFill>
                <a:srgbClr val="00467A"/>
              </a:solidFill>
            </a:endParaRPr>
          </a:p>
        </p:txBody>
      </p:sp>
    </p:spTree>
    <p:extLst>
      <p:ext uri="{BB962C8B-B14F-4D97-AF65-F5344CB8AC3E}">
        <p14:creationId xmlns:p14="http://schemas.microsoft.com/office/powerpoint/2010/main" val="1428652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extBox 3">
            <a:extLst>
              <a:ext uri="{FF2B5EF4-FFF2-40B4-BE49-F238E27FC236}">
                <a16:creationId xmlns:a16="http://schemas.microsoft.com/office/drawing/2014/main" id="{515B4C41-282E-4B01-97A4-B4C473D993D6}"/>
              </a:ext>
            </a:extLst>
          </p:cNvPr>
          <p:cNvGraphicFramePr/>
          <p:nvPr>
            <p:extLst>
              <p:ext uri="{D42A27DB-BD31-4B8C-83A1-F6EECF244321}">
                <p14:modId xmlns:p14="http://schemas.microsoft.com/office/powerpoint/2010/main" val="1450193974"/>
              </p:ext>
            </p:extLst>
          </p:nvPr>
        </p:nvGraphicFramePr>
        <p:xfrm>
          <a:off x="940916" y="2888672"/>
          <a:ext cx="10378440" cy="32099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5">
            <a:extLst>
              <a:ext uri="{FF2B5EF4-FFF2-40B4-BE49-F238E27FC236}">
                <a16:creationId xmlns:a16="http://schemas.microsoft.com/office/drawing/2014/main" id="{D3330470-C74B-45CC-A353-F2FE98735410}"/>
              </a:ext>
            </a:extLst>
          </p:cNvPr>
          <p:cNvSpPr txBox="1">
            <a:spLocks/>
          </p:cNvSpPr>
          <p:nvPr/>
        </p:nvSpPr>
        <p:spPr>
          <a:xfrm>
            <a:off x="1043631" y="809898"/>
            <a:ext cx="10173010" cy="1554480"/>
          </a:xfrm>
          <a:prstGeom prst="rect">
            <a:avLst/>
          </a:prstGeom>
          <a:solidFill>
            <a:srgbClr val="FFC000"/>
          </a:solidFill>
          <a:scene3d>
            <a:camera prst="orthographicFront"/>
            <a:lightRig rig="threePt" dir="t"/>
          </a:scene3d>
          <a:sp3d>
            <a:bevelT w="165100" prst="coolSlant"/>
          </a:sp3d>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b="1" dirty="0">
                <a:solidFill>
                  <a:srgbClr val="00467A"/>
                </a:solidFill>
              </a:rPr>
              <a:t>Breakout Groups</a:t>
            </a:r>
            <a:endParaRPr lang="en-US" sz="6600" dirty="0">
              <a:solidFill>
                <a:srgbClr val="00467A"/>
              </a:solidFill>
            </a:endParaRPr>
          </a:p>
        </p:txBody>
      </p:sp>
    </p:spTree>
    <p:extLst>
      <p:ext uri="{BB962C8B-B14F-4D97-AF65-F5344CB8AC3E}">
        <p14:creationId xmlns:p14="http://schemas.microsoft.com/office/powerpoint/2010/main" val="2265500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98F683F2-35DB-4389-94A8-F56612526F64}"/>
              </a:ext>
            </a:extLst>
          </p:cNvPr>
          <p:cNvSpPr/>
          <p:nvPr/>
        </p:nvSpPr>
        <p:spPr>
          <a:xfrm>
            <a:off x="3258766" y="1352145"/>
            <a:ext cx="5321030" cy="514073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C4C1CC11-8945-4F9C-B11B-17E6590955EC}"/>
              </a:ext>
            </a:extLst>
          </p:cNvPr>
          <p:cNvSpPr/>
          <p:nvPr/>
        </p:nvSpPr>
        <p:spPr>
          <a:xfrm>
            <a:off x="3667328" y="1770434"/>
            <a:ext cx="4474723" cy="425098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
            </a:r>
          </a:p>
        </p:txBody>
      </p:sp>
      <p:sp>
        <p:nvSpPr>
          <p:cNvPr id="2" name="Title 1">
            <a:extLst>
              <a:ext uri="{FF2B5EF4-FFF2-40B4-BE49-F238E27FC236}">
                <a16:creationId xmlns:a16="http://schemas.microsoft.com/office/drawing/2014/main" id="{8F4355BE-EF68-49AD-A419-5050BC6584D1}"/>
              </a:ext>
            </a:extLst>
          </p:cNvPr>
          <p:cNvSpPr>
            <a:spLocks noGrp="1"/>
          </p:cNvSpPr>
          <p:nvPr>
            <p:ph type="title"/>
          </p:nvPr>
        </p:nvSpPr>
        <p:spPr>
          <a:xfrm>
            <a:off x="838200" y="365125"/>
            <a:ext cx="10515600" cy="957939"/>
          </a:xfrm>
        </p:spPr>
        <p:txBody>
          <a:bodyPr/>
          <a:lstStyle/>
          <a:p>
            <a:pPr algn="ctr"/>
            <a:r>
              <a:rPr lang="en-US" b="1" dirty="0">
                <a:solidFill>
                  <a:srgbClr val="FFFF00"/>
                </a:solidFill>
              </a:rPr>
              <a:t>My Club &amp; Beyond Organizational Chart</a:t>
            </a:r>
          </a:p>
        </p:txBody>
      </p:sp>
      <p:sp>
        <p:nvSpPr>
          <p:cNvPr id="8" name="Content Placeholder 7">
            <a:extLst>
              <a:ext uri="{FF2B5EF4-FFF2-40B4-BE49-F238E27FC236}">
                <a16:creationId xmlns:a16="http://schemas.microsoft.com/office/drawing/2014/main" id="{A574818A-1710-4D35-AAC9-3B79271AD8F0}"/>
              </a:ext>
            </a:extLst>
          </p:cNvPr>
          <p:cNvSpPr txBox="1">
            <a:spLocks noGrp="1"/>
          </p:cNvSpPr>
          <p:nvPr>
            <p:ph idx="1"/>
          </p:nvPr>
        </p:nvSpPr>
        <p:spPr>
          <a:xfrm>
            <a:off x="5333189" y="1879649"/>
            <a:ext cx="1143000" cy="258532"/>
          </a:xfrm>
          <a:prstGeom prst="rect">
            <a:avLst/>
          </a:prstGeom>
          <a:noFill/>
        </p:spPr>
        <p:txBody>
          <a:bodyPr wrap="square" rtlCol="0">
            <a:spAutoFit/>
          </a:bodyPr>
          <a:lstStyle/>
          <a:p>
            <a:pPr marL="0" indent="0" algn="ctr">
              <a:buNone/>
            </a:pPr>
            <a:r>
              <a:rPr lang="en-US" sz="1200" dirty="0"/>
              <a:t>Districts - 535</a:t>
            </a:r>
          </a:p>
        </p:txBody>
      </p:sp>
      <p:sp>
        <p:nvSpPr>
          <p:cNvPr id="4" name="Oval 3">
            <a:extLst>
              <a:ext uri="{FF2B5EF4-FFF2-40B4-BE49-F238E27FC236}">
                <a16:creationId xmlns:a16="http://schemas.microsoft.com/office/drawing/2014/main" id="{E8B8DE27-A5CD-48C0-8124-79498A0FF093}"/>
              </a:ext>
            </a:extLst>
          </p:cNvPr>
          <p:cNvSpPr/>
          <p:nvPr/>
        </p:nvSpPr>
        <p:spPr>
          <a:xfrm>
            <a:off x="4124528" y="2208281"/>
            <a:ext cx="3560323" cy="336577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TextBox 6">
            <a:extLst>
              <a:ext uri="{FF2B5EF4-FFF2-40B4-BE49-F238E27FC236}">
                <a16:creationId xmlns:a16="http://schemas.microsoft.com/office/drawing/2014/main" id="{CF2D2879-FB1C-4320-B006-8263B16EC414}"/>
              </a:ext>
            </a:extLst>
          </p:cNvPr>
          <p:cNvSpPr txBox="1"/>
          <p:nvPr/>
        </p:nvSpPr>
        <p:spPr>
          <a:xfrm>
            <a:off x="5092431" y="2352292"/>
            <a:ext cx="1575880" cy="646331"/>
          </a:xfrm>
          <a:prstGeom prst="rect">
            <a:avLst/>
          </a:prstGeom>
          <a:noFill/>
        </p:spPr>
        <p:txBody>
          <a:bodyPr wrap="square" rtlCol="0">
            <a:spAutoFit/>
          </a:bodyPr>
          <a:lstStyle/>
          <a:p>
            <a:pPr algn="ctr"/>
            <a:r>
              <a:rPr lang="en-US" sz="1200" dirty="0"/>
              <a:t>As of 9/20/20</a:t>
            </a:r>
          </a:p>
          <a:p>
            <a:pPr algn="ctr"/>
            <a:r>
              <a:rPr lang="en-US" sz="1200" dirty="0"/>
              <a:t>Clubs – 36,290</a:t>
            </a:r>
          </a:p>
          <a:p>
            <a:pPr algn="ctr"/>
            <a:r>
              <a:rPr lang="en-US" sz="1200" dirty="0"/>
              <a:t>Members – 1,192,177</a:t>
            </a:r>
          </a:p>
        </p:txBody>
      </p:sp>
      <p:sp>
        <p:nvSpPr>
          <p:cNvPr id="9" name="Content Placeholder 7">
            <a:extLst>
              <a:ext uri="{FF2B5EF4-FFF2-40B4-BE49-F238E27FC236}">
                <a16:creationId xmlns:a16="http://schemas.microsoft.com/office/drawing/2014/main" id="{12715B48-8CC2-496E-AEC4-B2C05440629D}"/>
              </a:ext>
            </a:extLst>
          </p:cNvPr>
          <p:cNvSpPr txBox="1">
            <a:spLocks/>
          </p:cNvSpPr>
          <p:nvPr/>
        </p:nvSpPr>
        <p:spPr>
          <a:xfrm>
            <a:off x="5308871" y="1477311"/>
            <a:ext cx="1143000" cy="258532"/>
          </a:xfrm>
          <a:prstGeom prst="rect">
            <a:avLst/>
          </a:prstGeom>
          <a:no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200" dirty="0"/>
              <a:t>Zones - 34</a:t>
            </a:r>
          </a:p>
        </p:txBody>
      </p:sp>
    </p:spTree>
    <p:extLst>
      <p:ext uri="{BB962C8B-B14F-4D97-AF65-F5344CB8AC3E}">
        <p14:creationId xmlns:p14="http://schemas.microsoft.com/office/powerpoint/2010/main" val="1978847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8DC62-E917-46DD-B89C-A06375C9A7BF}"/>
              </a:ext>
            </a:extLst>
          </p:cNvPr>
          <p:cNvSpPr>
            <a:spLocks noGrp="1"/>
          </p:cNvSpPr>
          <p:nvPr>
            <p:ph type="title"/>
          </p:nvPr>
        </p:nvSpPr>
        <p:spPr>
          <a:xfrm>
            <a:off x="963038" y="591829"/>
            <a:ext cx="4233172" cy="5583126"/>
          </a:xfrm>
        </p:spPr>
        <p:txBody>
          <a:bodyPr>
            <a:normAutofit/>
          </a:bodyPr>
          <a:lstStyle/>
          <a:p>
            <a:r>
              <a:rPr lang="en-US" sz="5600" b="1" dirty="0">
                <a:solidFill>
                  <a:srgbClr val="FF9900"/>
                </a:solidFill>
              </a:rPr>
              <a:t>Conclusion</a:t>
            </a:r>
          </a:p>
        </p:txBody>
      </p:sp>
      <p:graphicFrame>
        <p:nvGraphicFramePr>
          <p:cNvPr id="24" name="Content Placeholder 2">
            <a:extLst>
              <a:ext uri="{FF2B5EF4-FFF2-40B4-BE49-F238E27FC236}">
                <a16:creationId xmlns:a16="http://schemas.microsoft.com/office/drawing/2014/main" id="{54F3A303-A2BA-4F55-8C51-663A78A32F19}"/>
              </a:ext>
            </a:extLst>
          </p:cNvPr>
          <p:cNvGraphicFramePr>
            <a:graphicFrameLocks noGrp="1"/>
          </p:cNvGraphicFramePr>
          <p:nvPr>
            <p:ph idx="1"/>
            <p:extLst>
              <p:ext uri="{D42A27DB-BD31-4B8C-83A1-F6EECF244321}">
                <p14:modId xmlns:p14="http://schemas.microsoft.com/office/powerpoint/2010/main" val="4194468528"/>
              </p:ext>
            </p:extLst>
          </p:nvPr>
        </p:nvGraphicFramePr>
        <p:xfrm>
          <a:off x="4533088" y="418289"/>
          <a:ext cx="7470843" cy="6167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10918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16813-6FD1-4C51-8619-538F9FF71A1A}"/>
              </a:ext>
            </a:extLst>
          </p:cNvPr>
          <p:cNvSpPr>
            <a:spLocks noGrp="1"/>
          </p:cNvSpPr>
          <p:nvPr>
            <p:ph type="title"/>
          </p:nvPr>
        </p:nvSpPr>
        <p:spPr>
          <a:xfrm>
            <a:off x="664308" y="289506"/>
            <a:ext cx="6006192" cy="1324907"/>
          </a:xfrm>
        </p:spPr>
        <p:txBody>
          <a:bodyPr>
            <a:normAutofit/>
          </a:bodyPr>
          <a:lstStyle/>
          <a:p>
            <a:r>
              <a:rPr lang="en-US" sz="6600" b="1" dirty="0">
                <a:ln>
                  <a:solidFill>
                    <a:srgbClr val="FFC000"/>
                  </a:solidFill>
                </a:ln>
                <a:solidFill>
                  <a:srgbClr val="FF9900"/>
                </a:solidFill>
              </a:rPr>
              <a:t>Goals:</a:t>
            </a:r>
          </a:p>
        </p:txBody>
      </p:sp>
      <p:graphicFrame>
        <p:nvGraphicFramePr>
          <p:cNvPr id="11" name="Content Placeholder 2">
            <a:extLst>
              <a:ext uri="{FF2B5EF4-FFF2-40B4-BE49-F238E27FC236}">
                <a16:creationId xmlns:a16="http://schemas.microsoft.com/office/drawing/2014/main" id="{339DC041-D4FE-4FA9-82F0-EBBDC55A0581}"/>
              </a:ext>
            </a:extLst>
          </p:cNvPr>
          <p:cNvGraphicFramePr>
            <a:graphicFrameLocks/>
          </p:cNvGraphicFramePr>
          <p:nvPr>
            <p:extLst>
              <p:ext uri="{D42A27DB-BD31-4B8C-83A1-F6EECF244321}">
                <p14:modId xmlns:p14="http://schemas.microsoft.com/office/powerpoint/2010/main" val="3418774649"/>
              </p:ext>
            </p:extLst>
          </p:nvPr>
        </p:nvGraphicFramePr>
        <p:xfrm>
          <a:off x="3725106" y="533912"/>
          <a:ext cx="8039355" cy="58668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6705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7E423B-6716-483F-8E2D-3A29703CC4EC}"/>
              </a:ext>
            </a:extLst>
          </p:cNvPr>
          <p:cNvSpPr txBox="1"/>
          <p:nvPr/>
        </p:nvSpPr>
        <p:spPr>
          <a:xfrm>
            <a:off x="282226" y="282327"/>
            <a:ext cx="3338480" cy="4252880"/>
          </a:xfrm>
          <a:prstGeom prst="rect">
            <a:avLst/>
          </a:prstGeom>
          <a:solidFill>
            <a:schemeClr val="accent5">
              <a:lumMod val="60000"/>
              <a:lumOff val="40000"/>
            </a:schemeClr>
          </a:solidFill>
        </p:spPr>
        <p:txBody>
          <a:bodyPr wrap="square" rtlCol="0">
            <a:spAutoFit/>
          </a:bodyPr>
          <a:lstStyle/>
          <a:p>
            <a:endParaRPr lang="en-US" dirty="0"/>
          </a:p>
        </p:txBody>
      </p:sp>
      <p:sp>
        <p:nvSpPr>
          <p:cNvPr id="3" name="TextBox 2">
            <a:extLst>
              <a:ext uri="{FF2B5EF4-FFF2-40B4-BE49-F238E27FC236}">
                <a16:creationId xmlns:a16="http://schemas.microsoft.com/office/drawing/2014/main" id="{DDE08584-B63D-49CD-A35F-14CF4770CC04}"/>
              </a:ext>
            </a:extLst>
          </p:cNvPr>
          <p:cNvSpPr txBox="1"/>
          <p:nvPr/>
        </p:nvSpPr>
        <p:spPr>
          <a:xfrm>
            <a:off x="3951221" y="268490"/>
            <a:ext cx="7792857" cy="6321020"/>
          </a:xfrm>
          <a:prstGeom prst="rect">
            <a:avLst/>
          </a:prstGeom>
          <a:solidFill>
            <a:schemeClr val="bg2">
              <a:lumMod val="90000"/>
            </a:schemeClr>
          </a:solidFill>
        </p:spPr>
        <p:txBody>
          <a:bodyPr wrap="square" rtlCol="0">
            <a:spAutoFit/>
          </a:bodyPr>
          <a:lstStyle/>
          <a:p>
            <a:endParaRPr lang="en-US" dirty="0"/>
          </a:p>
        </p:txBody>
      </p:sp>
      <p:sp>
        <p:nvSpPr>
          <p:cNvPr id="4" name="TextBox 3">
            <a:extLst>
              <a:ext uri="{FF2B5EF4-FFF2-40B4-BE49-F238E27FC236}">
                <a16:creationId xmlns:a16="http://schemas.microsoft.com/office/drawing/2014/main" id="{76EAECD0-052D-491D-96A1-DCA6F511447E}"/>
              </a:ext>
            </a:extLst>
          </p:cNvPr>
          <p:cNvSpPr txBox="1"/>
          <p:nvPr/>
        </p:nvSpPr>
        <p:spPr>
          <a:xfrm>
            <a:off x="285963" y="4745663"/>
            <a:ext cx="3338480" cy="1890169"/>
          </a:xfrm>
          <a:prstGeom prst="rect">
            <a:avLst/>
          </a:prstGeom>
          <a:solidFill>
            <a:schemeClr val="accent4"/>
          </a:solidFill>
        </p:spPr>
        <p:txBody>
          <a:bodyPr wrap="square" rtlCol="0">
            <a:spAutoFit/>
          </a:bodyPr>
          <a:lstStyle/>
          <a:p>
            <a:endParaRPr lang="en-US" dirty="0"/>
          </a:p>
        </p:txBody>
      </p:sp>
      <p:sp>
        <p:nvSpPr>
          <p:cNvPr id="5" name="Content Placeholder 2">
            <a:extLst>
              <a:ext uri="{FF2B5EF4-FFF2-40B4-BE49-F238E27FC236}">
                <a16:creationId xmlns:a16="http://schemas.microsoft.com/office/drawing/2014/main" id="{FD83FC97-BDDA-4A5B-A9F3-D4571C964B07}"/>
              </a:ext>
            </a:extLst>
          </p:cNvPr>
          <p:cNvSpPr txBox="1">
            <a:spLocks/>
          </p:cNvSpPr>
          <p:nvPr/>
        </p:nvSpPr>
        <p:spPr>
          <a:xfrm>
            <a:off x="4379709" y="1552639"/>
            <a:ext cx="7037591" cy="4166964"/>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4400" dirty="0">
                <a:solidFill>
                  <a:schemeClr val="accent1">
                    <a:lumMod val="75000"/>
                  </a:schemeClr>
                </a:solidFill>
              </a:rPr>
              <a:t>Together, we see a world where people unite and take action to create lasting change across the globe, in our communities, and in ourselves.</a:t>
            </a:r>
          </a:p>
        </p:txBody>
      </p:sp>
      <p:sp>
        <p:nvSpPr>
          <p:cNvPr id="6" name="Title 1">
            <a:extLst>
              <a:ext uri="{FF2B5EF4-FFF2-40B4-BE49-F238E27FC236}">
                <a16:creationId xmlns:a16="http://schemas.microsoft.com/office/drawing/2014/main" id="{55F3B65B-58A4-4F36-AC86-3A2970A7A298}"/>
              </a:ext>
            </a:extLst>
          </p:cNvPr>
          <p:cNvSpPr txBox="1">
            <a:spLocks/>
          </p:cNvSpPr>
          <p:nvPr/>
        </p:nvSpPr>
        <p:spPr>
          <a:xfrm>
            <a:off x="492121" y="1744111"/>
            <a:ext cx="2845191" cy="145935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5000" b="1" dirty="0">
                <a:solidFill>
                  <a:srgbClr val="00518E"/>
                </a:solidFill>
              </a:rPr>
              <a:t>Vision Statement</a:t>
            </a:r>
          </a:p>
        </p:txBody>
      </p:sp>
      <p:pic>
        <p:nvPicPr>
          <p:cNvPr id="9" name="Graphic 8" descr="Lightbulb and pencil with solid fill">
            <a:extLst>
              <a:ext uri="{FF2B5EF4-FFF2-40B4-BE49-F238E27FC236}">
                <a16:creationId xmlns:a16="http://schemas.microsoft.com/office/drawing/2014/main" id="{9E7D5936-C662-4334-AB4A-76A751FED4F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42647" y="4830972"/>
            <a:ext cx="1719384" cy="1719384"/>
          </a:xfrm>
          <a:prstGeom prst="rect">
            <a:avLst/>
          </a:prstGeom>
        </p:spPr>
      </p:pic>
    </p:spTree>
    <p:extLst>
      <p:ext uri="{BB962C8B-B14F-4D97-AF65-F5344CB8AC3E}">
        <p14:creationId xmlns:p14="http://schemas.microsoft.com/office/powerpoint/2010/main" val="2582624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1"/>
            <a:ext cx="7058307" cy="6213425"/>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FCFC8FE-BA73-470F-BDF7-0978B96B2933}"/>
              </a:ext>
            </a:extLst>
          </p:cNvPr>
          <p:cNvSpPr>
            <a:spLocks noGrp="1"/>
          </p:cNvSpPr>
          <p:nvPr>
            <p:ph type="title"/>
          </p:nvPr>
        </p:nvSpPr>
        <p:spPr>
          <a:xfrm>
            <a:off x="1258067" y="1116918"/>
            <a:ext cx="5860378" cy="5048693"/>
          </a:xfrm>
          <a:solidFill>
            <a:srgbClr val="00467A"/>
          </a:solidFill>
        </p:spPr>
        <p:txBody>
          <a:bodyPr>
            <a:normAutofit/>
          </a:bodyPr>
          <a:lstStyle/>
          <a:p>
            <a:pPr algn="ctr"/>
            <a:r>
              <a:rPr lang="en-US" sz="5600" b="1" dirty="0">
                <a:solidFill>
                  <a:srgbClr val="FFC000"/>
                </a:solidFill>
              </a:rPr>
              <a:t>Mission Statement</a:t>
            </a:r>
          </a:p>
        </p:txBody>
      </p:sp>
      <p:sp>
        <p:nvSpPr>
          <p:cNvPr id="43" name="Rectangle 4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0623434-A240-4A96-ABBC-EEAAE6B99F78}"/>
              </a:ext>
            </a:extLst>
          </p:cNvPr>
          <p:cNvSpPr>
            <a:spLocks noGrp="1"/>
          </p:cNvSpPr>
          <p:nvPr>
            <p:ph idx="1"/>
          </p:nvPr>
        </p:nvSpPr>
        <p:spPr>
          <a:xfrm>
            <a:off x="7556975" y="321731"/>
            <a:ext cx="4307479" cy="6213425"/>
          </a:xfrm>
          <a:solidFill>
            <a:srgbClr val="FFC000"/>
          </a:solidFill>
          <a:ln w="57150">
            <a:solidFill>
              <a:schemeClr val="accent1">
                <a:lumMod val="75000"/>
              </a:schemeClr>
            </a:solidFill>
          </a:ln>
        </p:spPr>
        <p:txBody>
          <a:bodyPr anchor="ctr">
            <a:normAutofit/>
          </a:bodyPr>
          <a:lstStyle/>
          <a:p>
            <a:pPr marL="0" indent="0" algn="ctr">
              <a:buNone/>
            </a:pPr>
            <a:r>
              <a:rPr lang="en-US" sz="3200" dirty="0">
                <a:solidFill>
                  <a:srgbClr val="00467A"/>
                </a:solidFill>
              </a:rPr>
              <a:t>We provide service to others, promote integrity, and advance world understanding, goodwill, and peace through our fellowship of business, professional, and community leaders.</a:t>
            </a:r>
          </a:p>
        </p:txBody>
      </p:sp>
    </p:spTree>
    <p:extLst>
      <p:ext uri="{BB962C8B-B14F-4D97-AF65-F5344CB8AC3E}">
        <p14:creationId xmlns:p14="http://schemas.microsoft.com/office/powerpoint/2010/main" val="3726641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1D8088-559A-46A5-A801-CDF0B9476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83E2E96F-17F7-4C8C-BDF1-6BB90A0C1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2380868"/>
            <a:ext cx="11982332" cy="2087795"/>
            <a:chOff x="143163" y="5763486"/>
            <a:chExt cx="11982332" cy="739555"/>
          </a:xfrm>
        </p:grpSpPr>
        <p:sp>
          <p:nvSpPr>
            <p:cNvPr id="12" name="Rectangle 11">
              <a:extLst>
                <a:ext uri="{FF2B5EF4-FFF2-40B4-BE49-F238E27FC236}">
                  <a16:creationId xmlns:a16="http://schemas.microsoft.com/office/drawing/2014/main" id="{846BD00C-9313-4A22-94F7-3875A46C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1EAF30D0-AA67-427C-9938-A2C8A9B5D5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5" name="Rectangle 14">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Diagram 3">
            <a:extLst>
              <a:ext uri="{FF2B5EF4-FFF2-40B4-BE49-F238E27FC236}">
                <a16:creationId xmlns:a16="http://schemas.microsoft.com/office/drawing/2014/main" id="{579787F9-65D2-4C6E-8B85-5AA644BDEAA2}"/>
              </a:ext>
            </a:extLst>
          </p:cNvPr>
          <p:cNvGraphicFramePr/>
          <p:nvPr>
            <p:extLst>
              <p:ext uri="{D42A27DB-BD31-4B8C-83A1-F6EECF244321}">
                <p14:modId xmlns:p14="http://schemas.microsoft.com/office/powerpoint/2010/main" val="3201435037"/>
              </p:ext>
            </p:extLst>
          </p:nvPr>
        </p:nvGraphicFramePr>
        <p:xfrm>
          <a:off x="1675377" y="306846"/>
          <a:ext cx="9666917" cy="57945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6BD25BDD-4371-44D3-B42F-984FADAE0434}"/>
              </a:ext>
            </a:extLst>
          </p:cNvPr>
          <p:cNvSpPr txBox="1"/>
          <p:nvPr/>
        </p:nvSpPr>
        <p:spPr>
          <a:xfrm>
            <a:off x="2460902" y="1397194"/>
            <a:ext cx="2988676" cy="646331"/>
          </a:xfrm>
          <a:prstGeom prst="rect">
            <a:avLst/>
          </a:prstGeom>
          <a:noFill/>
        </p:spPr>
        <p:txBody>
          <a:bodyPr wrap="square" rtlCol="0">
            <a:spAutoFit/>
          </a:bodyPr>
          <a:lstStyle/>
          <a:p>
            <a:r>
              <a:rPr lang="en-US" sz="3600" b="1" dirty="0">
                <a:ln>
                  <a:solidFill>
                    <a:srgbClr val="00518E"/>
                  </a:solidFill>
                </a:ln>
                <a:solidFill>
                  <a:srgbClr val="E6AF00"/>
                </a:solidFill>
              </a:rPr>
              <a:t>Rotary Motto</a:t>
            </a:r>
          </a:p>
        </p:txBody>
      </p:sp>
      <p:sp>
        <p:nvSpPr>
          <p:cNvPr id="6" name="TextBox 5">
            <a:extLst>
              <a:ext uri="{FF2B5EF4-FFF2-40B4-BE49-F238E27FC236}">
                <a16:creationId xmlns:a16="http://schemas.microsoft.com/office/drawing/2014/main" id="{5CAF8AAD-5AC8-49E4-9553-5AC9D14C24AC}"/>
              </a:ext>
            </a:extLst>
          </p:cNvPr>
          <p:cNvSpPr txBox="1"/>
          <p:nvPr/>
        </p:nvSpPr>
        <p:spPr>
          <a:xfrm>
            <a:off x="3764996" y="4058929"/>
            <a:ext cx="3731243" cy="646331"/>
          </a:xfrm>
          <a:prstGeom prst="rect">
            <a:avLst/>
          </a:prstGeom>
          <a:noFill/>
        </p:spPr>
        <p:txBody>
          <a:bodyPr wrap="square" rtlCol="0">
            <a:spAutoFit/>
          </a:bodyPr>
          <a:lstStyle/>
          <a:p>
            <a:r>
              <a:rPr lang="en-US" sz="3600" b="1" dirty="0">
                <a:ln>
                  <a:solidFill>
                    <a:srgbClr val="00518E"/>
                  </a:solidFill>
                </a:ln>
                <a:solidFill>
                  <a:srgbClr val="FFC000"/>
                </a:solidFill>
              </a:rPr>
              <a:t>Ethical Guideline</a:t>
            </a:r>
          </a:p>
        </p:txBody>
      </p:sp>
    </p:spTree>
    <p:extLst>
      <p:ext uri="{BB962C8B-B14F-4D97-AF65-F5344CB8AC3E}">
        <p14:creationId xmlns:p14="http://schemas.microsoft.com/office/powerpoint/2010/main" val="2967782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FC8FE-BA73-470F-BDF7-0978B96B2933}"/>
              </a:ext>
            </a:extLst>
          </p:cNvPr>
          <p:cNvSpPr>
            <a:spLocks noGrp="1"/>
          </p:cNvSpPr>
          <p:nvPr>
            <p:ph type="title"/>
          </p:nvPr>
        </p:nvSpPr>
        <p:spPr/>
        <p:txBody>
          <a:bodyPr>
            <a:normAutofit/>
          </a:bodyPr>
          <a:lstStyle/>
          <a:p>
            <a:pPr algn="ctr"/>
            <a:r>
              <a:rPr lang="en-US" sz="6000" b="1" dirty="0">
                <a:solidFill>
                  <a:srgbClr val="FFC000"/>
                </a:solidFill>
              </a:rPr>
              <a:t>Avenues of Service</a:t>
            </a:r>
          </a:p>
        </p:txBody>
      </p:sp>
      <p:graphicFrame>
        <p:nvGraphicFramePr>
          <p:cNvPr id="5" name="Content Placeholder 2">
            <a:extLst>
              <a:ext uri="{FF2B5EF4-FFF2-40B4-BE49-F238E27FC236}">
                <a16:creationId xmlns:a16="http://schemas.microsoft.com/office/drawing/2014/main" id="{8758562E-BEC7-479F-82D9-C3F5871F8C0A}"/>
              </a:ext>
            </a:extLst>
          </p:cNvPr>
          <p:cNvGraphicFramePr>
            <a:graphicFrameLocks noGrp="1"/>
          </p:cNvGraphicFramePr>
          <p:nvPr>
            <p:ph idx="1"/>
            <p:extLst>
              <p:ext uri="{D42A27DB-BD31-4B8C-83A1-F6EECF244321}">
                <p14:modId xmlns:p14="http://schemas.microsoft.com/office/powerpoint/2010/main" val="1375832953"/>
              </p:ext>
            </p:extLst>
          </p:nvPr>
        </p:nvGraphicFramePr>
        <p:xfrm>
          <a:off x="3552217" y="1786715"/>
          <a:ext cx="4891392"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2181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CF5F-59F5-40F4-956A-D7CB7A3DBF3E}"/>
              </a:ext>
            </a:extLst>
          </p:cNvPr>
          <p:cNvSpPr>
            <a:spLocks noGrp="1"/>
          </p:cNvSpPr>
          <p:nvPr>
            <p:ph type="title"/>
          </p:nvPr>
        </p:nvSpPr>
        <p:spPr/>
        <p:txBody>
          <a:bodyPr/>
          <a:lstStyle/>
          <a:p>
            <a:r>
              <a:rPr lang="en-US" b="1" dirty="0">
                <a:solidFill>
                  <a:schemeClr val="bg1"/>
                </a:solidFill>
              </a:rPr>
              <a:t>Rotary Club</a:t>
            </a:r>
          </a:p>
        </p:txBody>
      </p:sp>
      <p:sp>
        <p:nvSpPr>
          <p:cNvPr id="15" name="Rectangle 14">
            <a:extLst>
              <a:ext uri="{FF2B5EF4-FFF2-40B4-BE49-F238E27FC236}">
                <a16:creationId xmlns:a16="http://schemas.microsoft.com/office/drawing/2014/main" id="{BBA0268C-D38A-45DD-B3FD-0E0E31F29816}"/>
              </a:ext>
            </a:extLst>
          </p:cNvPr>
          <p:cNvSpPr/>
          <p:nvPr/>
        </p:nvSpPr>
        <p:spPr>
          <a:xfrm>
            <a:off x="838200" y="1862203"/>
            <a:ext cx="10515600" cy="3813548"/>
          </a:xfrm>
          <a:prstGeom prst="rect">
            <a:avLst/>
          </a:prstGeom>
          <a:solidFill>
            <a:schemeClr val="accent1">
              <a:lumMod val="60000"/>
              <a:lumOff val="40000"/>
            </a:schemeClr>
          </a:solidFill>
          <a:ln w="57150">
            <a:solidFill>
              <a:srgbClr val="864B04"/>
            </a:solidFill>
          </a:ln>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n-US"/>
          </a:p>
        </p:txBody>
      </p:sp>
      <p:sp>
        <p:nvSpPr>
          <p:cNvPr id="44" name="TextBox 43">
            <a:extLst>
              <a:ext uri="{FF2B5EF4-FFF2-40B4-BE49-F238E27FC236}">
                <a16:creationId xmlns:a16="http://schemas.microsoft.com/office/drawing/2014/main" id="{7CAA9C7E-480C-48B8-9FE9-3C059FCE1F5E}"/>
              </a:ext>
            </a:extLst>
          </p:cNvPr>
          <p:cNvSpPr txBox="1"/>
          <p:nvPr/>
        </p:nvSpPr>
        <p:spPr>
          <a:xfrm>
            <a:off x="1246762" y="2385521"/>
            <a:ext cx="9698476" cy="246221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4000" dirty="0">
                <a:solidFill>
                  <a:srgbClr val="002060"/>
                </a:solidFill>
              </a:rPr>
              <a:t>Why did you join your Rotary Club?</a:t>
            </a:r>
          </a:p>
          <a:p>
            <a:endParaRPr lang="en-US" sz="1400" dirty="0">
              <a:solidFill>
                <a:srgbClr val="002060"/>
              </a:solidFill>
            </a:endParaRPr>
          </a:p>
          <a:p>
            <a:pPr marL="285750" indent="-285750">
              <a:buFont typeface="Arial" panose="020B0604020202020204" pitchFamily="34" charset="0"/>
              <a:buChar char="•"/>
            </a:pPr>
            <a:r>
              <a:rPr lang="en-US" sz="4000" dirty="0">
                <a:solidFill>
                  <a:srgbClr val="002060"/>
                </a:solidFill>
              </a:rPr>
              <a:t>What benefits have you gained from your Rotary Club?</a:t>
            </a:r>
          </a:p>
        </p:txBody>
      </p:sp>
      <p:pic>
        <p:nvPicPr>
          <p:cNvPr id="4" name="Graphic 3" descr="Hand with solid fill">
            <a:extLst>
              <a:ext uri="{FF2B5EF4-FFF2-40B4-BE49-F238E27FC236}">
                <a16:creationId xmlns:a16="http://schemas.microsoft.com/office/drawing/2014/main" id="{32870879-96FA-408B-B7A9-9B30792D175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805650" y="2052911"/>
            <a:ext cx="1291705" cy="1291705"/>
          </a:xfrm>
          <a:prstGeom prst="rect">
            <a:avLst/>
          </a:prstGeom>
        </p:spPr>
      </p:pic>
    </p:spTree>
    <p:extLst>
      <p:ext uri="{BB962C8B-B14F-4D97-AF65-F5344CB8AC3E}">
        <p14:creationId xmlns:p14="http://schemas.microsoft.com/office/powerpoint/2010/main" val="1192543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B3B9DBC-97CC-4A18-B4A6-66E240292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4492644-1D84-449E-94E4-5FC5C873D3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27"/>
            <a:ext cx="12188952" cy="455189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B4CF5F-59F5-40F4-956A-D7CB7A3DBF3E}"/>
              </a:ext>
            </a:extLst>
          </p:cNvPr>
          <p:cNvSpPr>
            <a:spLocks noGrp="1"/>
          </p:cNvSpPr>
          <p:nvPr>
            <p:ph type="title"/>
          </p:nvPr>
        </p:nvSpPr>
        <p:spPr>
          <a:xfrm>
            <a:off x="795342" y="631841"/>
            <a:ext cx="10379976" cy="2725065"/>
          </a:xfrm>
        </p:spPr>
        <p:txBody>
          <a:bodyPr vert="horz" lIns="91440" tIns="45720" rIns="91440" bIns="45720" rtlCol="0" anchor="b">
            <a:normAutofit/>
          </a:bodyPr>
          <a:lstStyle/>
          <a:p>
            <a:r>
              <a:rPr lang="en-US" sz="6600" b="1" kern="1200" dirty="0">
                <a:solidFill>
                  <a:srgbClr val="FFFFFF"/>
                </a:solidFill>
                <a:latin typeface="+mj-lt"/>
                <a:ea typeface="+mj-ea"/>
                <a:cs typeface="+mj-cs"/>
              </a:rPr>
              <a:t>Breakout Groups</a:t>
            </a:r>
            <a:br>
              <a:rPr lang="en-US" sz="5600" b="1" kern="1200" dirty="0">
                <a:solidFill>
                  <a:srgbClr val="FFFFFF"/>
                </a:solidFill>
                <a:latin typeface="+mj-lt"/>
                <a:ea typeface="+mj-ea"/>
                <a:cs typeface="+mj-cs"/>
              </a:rPr>
            </a:br>
            <a:br>
              <a:rPr lang="en-US" sz="5600" b="1" kern="1200" dirty="0">
                <a:solidFill>
                  <a:srgbClr val="FFFFFF"/>
                </a:solidFill>
                <a:latin typeface="+mj-lt"/>
                <a:ea typeface="+mj-ea"/>
                <a:cs typeface="+mj-cs"/>
              </a:rPr>
            </a:br>
            <a:r>
              <a:rPr lang="en-US" sz="5600" b="1" kern="1200" dirty="0">
                <a:solidFill>
                  <a:srgbClr val="FFFFFF"/>
                </a:solidFill>
                <a:latin typeface="+mj-lt"/>
                <a:ea typeface="+mj-ea"/>
                <a:cs typeface="+mj-cs"/>
              </a:rPr>
              <a:t>Role Play – “A Real Elevator Speech”</a:t>
            </a:r>
          </a:p>
        </p:txBody>
      </p:sp>
      <p:sp>
        <p:nvSpPr>
          <p:cNvPr id="11" name="Freeform 6">
            <a:extLst>
              <a:ext uri="{FF2B5EF4-FFF2-40B4-BE49-F238E27FC236}">
                <a16:creationId xmlns:a16="http://schemas.microsoft.com/office/drawing/2014/main" id="{94EE1A74-DEBF-434E-8B5E-7AB296ECB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7747" y="4208147"/>
            <a:ext cx="339126" cy="1938528"/>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C7C4D4B-92D9-4FA4-A294-749E8574F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098333"/>
            <a:ext cx="201857" cy="1874520"/>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BADA3358-2A3F-41B0-A458-6FD1DB3AF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8" y="4098334"/>
            <a:ext cx="893301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E4737216-37B2-43AD-AB08-05BFCCEFC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6873" y="4377267"/>
            <a:ext cx="312207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TextBox 2">
            <a:extLst>
              <a:ext uri="{FF2B5EF4-FFF2-40B4-BE49-F238E27FC236}">
                <a16:creationId xmlns:a16="http://schemas.microsoft.com/office/drawing/2014/main" id="{C9E79D2D-74A9-454C-80C7-51606785A325}"/>
              </a:ext>
            </a:extLst>
          </p:cNvPr>
          <p:cNvSpPr txBox="1"/>
          <p:nvPr/>
        </p:nvSpPr>
        <p:spPr>
          <a:xfrm>
            <a:off x="196805" y="4204596"/>
            <a:ext cx="8462803" cy="1661993"/>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US" sz="2800" b="1" dirty="0">
                <a:solidFill>
                  <a:srgbClr val="002060"/>
                </a:solidFill>
              </a:rPr>
              <a:t>Has anyone ever asked you what Rotary is all about?</a:t>
            </a:r>
          </a:p>
          <a:p>
            <a:pPr marL="457200" indent="-457200">
              <a:lnSpc>
                <a:spcPct val="150000"/>
              </a:lnSpc>
              <a:buFont typeface="Arial" panose="020B0604020202020204" pitchFamily="34" charset="0"/>
              <a:buChar char="•"/>
            </a:pPr>
            <a:r>
              <a:rPr lang="en-US" sz="2800" b="1" dirty="0">
                <a:solidFill>
                  <a:srgbClr val="002060"/>
                </a:solidFill>
              </a:rPr>
              <a:t>What did you tell them?</a:t>
            </a:r>
          </a:p>
          <a:p>
            <a:endParaRPr lang="en-US" dirty="0"/>
          </a:p>
        </p:txBody>
      </p:sp>
    </p:spTree>
    <p:extLst>
      <p:ext uri="{BB962C8B-B14F-4D97-AF65-F5344CB8AC3E}">
        <p14:creationId xmlns:p14="http://schemas.microsoft.com/office/powerpoint/2010/main" val="1064130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25275-B5AC-4A65-916E-528A4BFFC793}"/>
              </a:ext>
            </a:extLst>
          </p:cNvPr>
          <p:cNvSpPr>
            <a:spLocks noGrp="1"/>
          </p:cNvSpPr>
          <p:nvPr>
            <p:ph type="title"/>
          </p:nvPr>
        </p:nvSpPr>
        <p:spPr>
          <a:xfrm>
            <a:off x="479394" y="1062487"/>
            <a:ext cx="3939688" cy="5583126"/>
          </a:xfrm>
        </p:spPr>
        <p:txBody>
          <a:bodyPr>
            <a:normAutofit/>
          </a:bodyPr>
          <a:lstStyle/>
          <a:p>
            <a:pPr algn="r"/>
            <a:r>
              <a:rPr lang="en-US" sz="7200" b="1" dirty="0">
                <a:solidFill>
                  <a:schemeClr val="bg1"/>
                </a:solidFill>
              </a:rPr>
              <a:t>Critique the Elevator</a:t>
            </a:r>
            <a:br>
              <a:rPr lang="en-US" sz="7200" b="1" dirty="0">
                <a:solidFill>
                  <a:schemeClr val="bg1"/>
                </a:solidFill>
              </a:rPr>
            </a:br>
            <a:r>
              <a:rPr lang="en-US" sz="7200" b="1" dirty="0">
                <a:solidFill>
                  <a:schemeClr val="bg1"/>
                </a:solidFill>
              </a:rPr>
              <a:t>Speech</a:t>
            </a:r>
          </a:p>
        </p:txBody>
      </p:sp>
      <p:graphicFrame>
        <p:nvGraphicFramePr>
          <p:cNvPr id="24" name="Content Placeholder 2">
            <a:extLst>
              <a:ext uri="{FF2B5EF4-FFF2-40B4-BE49-F238E27FC236}">
                <a16:creationId xmlns:a16="http://schemas.microsoft.com/office/drawing/2014/main" id="{987C14B1-6053-4FC0-8618-E29C3C1D909C}"/>
              </a:ext>
            </a:extLst>
          </p:cNvPr>
          <p:cNvGraphicFramePr>
            <a:graphicFrameLocks noGrp="1"/>
          </p:cNvGraphicFramePr>
          <p:nvPr>
            <p:ph idx="1"/>
            <p:extLst>
              <p:ext uri="{D42A27DB-BD31-4B8C-83A1-F6EECF244321}">
                <p14:modId xmlns:p14="http://schemas.microsoft.com/office/powerpoint/2010/main" val="3931080390"/>
              </p:ext>
            </p:extLst>
          </p:nvPr>
        </p:nvGraphicFramePr>
        <p:xfrm>
          <a:off x="5372422" y="573710"/>
          <a:ext cx="6245265"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096685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1874</TotalTime>
  <Words>1267</Words>
  <Application>Microsoft Office PowerPoint</Application>
  <PresentationFormat>Widescreen</PresentationFormat>
  <Paragraphs>134</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My Club &amp; Beyond Part 1</vt:lpstr>
      <vt:lpstr>Goals:</vt:lpstr>
      <vt:lpstr>PowerPoint Presentation</vt:lpstr>
      <vt:lpstr>Mission Statement</vt:lpstr>
      <vt:lpstr>PowerPoint Presentation</vt:lpstr>
      <vt:lpstr>Avenues of Service</vt:lpstr>
      <vt:lpstr>Rotary Club</vt:lpstr>
      <vt:lpstr>Breakout Groups  Role Play – “A Real Elevator Speech”</vt:lpstr>
      <vt:lpstr>Critique the Elevator Speech</vt:lpstr>
      <vt:lpstr>PowerPoint Presentation</vt:lpstr>
      <vt:lpstr>PowerPoint Presentation</vt:lpstr>
      <vt:lpstr>My Club &amp; Beyond Organizational Chart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Club &amp; Beyond Part 1</dc:title>
  <dc:creator>marcia scheideman</dc:creator>
  <cp:lastModifiedBy>Christopher Zabriskie</cp:lastModifiedBy>
  <cp:revision>4</cp:revision>
  <dcterms:created xsi:type="dcterms:W3CDTF">2020-11-05T20:57:33Z</dcterms:created>
  <dcterms:modified xsi:type="dcterms:W3CDTF">2026-05-06T00:59:41Z</dcterms:modified>
</cp:coreProperties>
</file>